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B8BF3-B442-4737-BC6F-092902CE1816}" v="1" dt="2025-06-25T20:07:4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98" d="100"/>
          <a:sy n="298" d="100"/>
        </p:scale>
        <p:origin x="-6486" y="-4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lory Macdonald" userId="417a9af8-38cf-4073-8acc-7979defcb1a1" providerId="ADAL" clId="{455B8BF3-B442-4737-BC6F-092902CE1816}"/>
    <pc:docChg chg="undo custSel modSld">
      <pc:chgData name="Mallory Macdonald" userId="417a9af8-38cf-4073-8acc-7979defcb1a1" providerId="ADAL" clId="{455B8BF3-B442-4737-BC6F-092902CE1816}" dt="2025-06-25T20:14:43.986" v="44" actId="1076"/>
      <pc:docMkLst>
        <pc:docMk/>
      </pc:docMkLst>
      <pc:sldChg chg="addSp delSp modSp mod">
        <pc:chgData name="Mallory Macdonald" userId="417a9af8-38cf-4073-8acc-7979defcb1a1" providerId="ADAL" clId="{455B8BF3-B442-4737-BC6F-092902CE1816}" dt="2025-06-25T20:14:43.986" v="44" actId="1076"/>
        <pc:sldMkLst>
          <pc:docMk/>
          <pc:sldMk cId="3263592717" sldId="256"/>
        </pc:sldMkLst>
        <pc:spChg chg="del">
          <ac:chgData name="Mallory Macdonald" userId="417a9af8-38cf-4073-8acc-7979defcb1a1" providerId="ADAL" clId="{455B8BF3-B442-4737-BC6F-092902CE1816}" dt="2025-06-25T20:13:21.676" v="26" actId="478"/>
          <ac:spMkLst>
            <pc:docMk/>
            <pc:sldMk cId="3263592717" sldId="256"/>
            <ac:spMk id="2" creationId="{A0FEFF74-3B29-677A-E70B-CAA39C17A1C5}"/>
          </ac:spMkLst>
        </pc:spChg>
        <pc:spChg chg="add mod">
          <ac:chgData name="Mallory Macdonald" userId="417a9af8-38cf-4073-8acc-7979defcb1a1" providerId="ADAL" clId="{455B8BF3-B442-4737-BC6F-092902CE1816}" dt="2025-06-25T20:08:04.378" v="9" actId="1076"/>
          <ac:spMkLst>
            <pc:docMk/>
            <pc:sldMk cId="3263592717" sldId="256"/>
            <ac:spMk id="4" creationId="{1D69DB4A-4656-A894-F90B-118F847FBA84}"/>
          </ac:spMkLst>
        </pc:spChg>
        <pc:spChg chg="del">
          <ac:chgData name="Mallory Macdonald" userId="417a9af8-38cf-4073-8acc-7979defcb1a1" providerId="ADAL" clId="{455B8BF3-B442-4737-BC6F-092902CE1816}" dt="2025-06-25T20:07:36.498" v="3" actId="478"/>
          <ac:spMkLst>
            <pc:docMk/>
            <pc:sldMk cId="3263592717" sldId="256"/>
            <ac:spMk id="10" creationId="{4CCA543A-16B8-44D4-B052-2BAE0EB8B30C}"/>
          </ac:spMkLst>
        </pc:spChg>
        <pc:spChg chg="del mod">
          <ac:chgData name="Mallory Macdonald" userId="417a9af8-38cf-4073-8acc-7979defcb1a1" providerId="ADAL" clId="{455B8BF3-B442-4737-BC6F-092902CE1816}" dt="2025-06-25T20:08:19.873" v="15" actId="478"/>
          <ac:spMkLst>
            <pc:docMk/>
            <pc:sldMk cId="3263592717" sldId="256"/>
            <ac:spMk id="11" creationId="{F0D48544-69DC-E5B2-DF53-9B4EF0AE8C3E}"/>
          </ac:spMkLst>
        </pc:spChg>
        <pc:spChg chg="mod ord">
          <ac:chgData name="Mallory Macdonald" userId="417a9af8-38cf-4073-8acc-7979defcb1a1" providerId="ADAL" clId="{455B8BF3-B442-4737-BC6F-092902CE1816}" dt="2025-06-25T20:09:07.828" v="24" actId="1076"/>
          <ac:spMkLst>
            <pc:docMk/>
            <pc:sldMk cId="3263592717" sldId="256"/>
            <ac:spMk id="12" creationId="{335318D4-DF1C-A32B-C82E-971FA4F42AC1}"/>
          </ac:spMkLst>
        </pc:spChg>
        <pc:spChg chg="mod">
          <ac:chgData name="Mallory Macdonald" userId="417a9af8-38cf-4073-8acc-7979defcb1a1" providerId="ADAL" clId="{455B8BF3-B442-4737-BC6F-092902CE1816}" dt="2025-06-25T20:08:08.209" v="10" actId="1076"/>
          <ac:spMkLst>
            <pc:docMk/>
            <pc:sldMk cId="3263592717" sldId="256"/>
            <ac:spMk id="13" creationId="{2E684A60-B266-7A18-BA03-950A026706F6}"/>
          </ac:spMkLst>
        </pc:spChg>
        <pc:spChg chg="del">
          <ac:chgData name="Mallory Macdonald" userId="417a9af8-38cf-4073-8acc-7979defcb1a1" providerId="ADAL" clId="{455B8BF3-B442-4737-BC6F-092902CE1816}" dt="2025-06-25T20:14:00.219" v="33" actId="478"/>
          <ac:spMkLst>
            <pc:docMk/>
            <pc:sldMk cId="3263592717" sldId="256"/>
            <ac:spMk id="19" creationId="{EBDCD261-C36E-33DF-AB75-F635444A196A}"/>
          </ac:spMkLst>
        </pc:spChg>
        <pc:spChg chg="mod ord">
          <ac:chgData name="Mallory Macdonald" userId="417a9af8-38cf-4073-8acc-7979defcb1a1" providerId="ADAL" clId="{455B8BF3-B442-4737-BC6F-092902CE1816}" dt="2025-06-25T20:09:03.553" v="23" actId="1076"/>
          <ac:spMkLst>
            <pc:docMk/>
            <pc:sldMk cId="3263592717" sldId="256"/>
            <ac:spMk id="28" creationId="{71595DFF-7A5D-BB4C-D835-65B97CD9C99F}"/>
          </ac:spMkLst>
        </pc:spChg>
        <pc:spChg chg="add mod">
          <ac:chgData name="Mallory Macdonald" userId="417a9af8-38cf-4073-8acc-7979defcb1a1" providerId="ADAL" clId="{455B8BF3-B442-4737-BC6F-092902CE1816}" dt="2025-06-25T20:08:50.949" v="20" actId="1582"/>
          <ac:spMkLst>
            <pc:docMk/>
            <pc:sldMk cId="3263592717" sldId="256"/>
            <ac:spMk id="29" creationId="{3D7E8787-5AC5-8075-A3DB-0EF9CFBB29D4}"/>
          </ac:spMkLst>
        </pc:spChg>
        <pc:spChg chg="add mod">
          <ac:chgData name="Mallory Macdonald" userId="417a9af8-38cf-4073-8acc-7979defcb1a1" providerId="ADAL" clId="{455B8BF3-B442-4737-BC6F-092902CE1816}" dt="2025-06-25T20:13:42.462" v="30" actId="1582"/>
          <ac:spMkLst>
            <pc:docMk/>
            <pc:sldMk cId="3263592717" sldId="256"/>
            <ac:spMk id="36" creationId="{5B0D57AE-8082-C751-9B12-DD1505DE5103}"/>
          </ac:spMkLst>
        </pc:spChg>
        <pc:spChg chg="mod ord">
          <ac:chgData name="Mallory Macdonald" userId="417a9af8-38cf-4073-8acc-7979defcb1a1" providerId="ADAL" clId="{455B8BF3-B442-4737-BC6F-092902CE1816}" dt="2025-06-25T20:13:49.456" v="32" actId="1076"/>
          <ac:spMkLst>
            <pc:docMk/>
            <pc:sldMk cId="3263592717" sldId="256"/>
            <ac:spMk id="39" creationId="{4378BB94-E04F-F985-DD96-979979CE52A9}"/>
          </ac:spMkLst>
        </pc:spChg>
        <pc:spChg chg="add mod">
          <ac:chgData name="Mallory Macdonald" userId="417a9af8-38cf-4073-8acc-7979defcb1a1" providerId="ADAL" clId="{455B8BF3-B442-4737-BC6F-092902CE1816}" dt="2025-06-25T20:14:35.323" v="40" actId="1582"/>
          <ac:spMkLst>
            <pc:docMk/>
            <pc:sldMk cId="3263592717" sldId="256"/>
            <ac:spMk id="41" creationId="{2B07787A-273E-B1C2-A2A1-8287799500F2}"/>
          </ac:spMkLst>
        </pc:spChg>
        <pc:picChg chg="mod ord">
          <ac:chgData name="Mallory Macdonald" userId="417a9af8-38cf-4073-8acc-7979defcb1a1" providerId="ADAL" clId="{455B8BF3-B442-4737-BC6F-092902CE1816}" dt="2025-06-25T20:14:43.986" v="44" actId="1076"/>
          <ac:picMkLst>
            <pc:docMk/>
            <pc:sldMk cId="3263592717" sldId="256"/>
            <ac:picMk id="6" creationId="{C40B3719-33AE-B46C-E673-62AEE9EBAFA7}"/>
          </ac:picMkLst>
        </pc:picChg>
        <pc:picChg chg="mod">
          <ac:chgData name="Mallory Macdonald" userId="417a9af8-38cf-4073-8acc-7979defcb1a1" providerId="ADAL" clId="{455B8BF3-B442-4737-BC6F-092902CE1816}" dt="2025-06-25T20:14:20.230" v="37" actId="1076"/>
          <ac:picMkLst>
            <pc:docMk/>
            <pc:sldMk cId="3263592717" sldId="256"/>
            <ac:picMk id="53" creationId="{6582338B-87B1-62C2-2B53-63D3B3CC409B}"/>
          </ac:picMkLst>
        </pc:picChg>
      </pc:sldChg>
    </pc:docChg>
  </pc:docChgLst>
  <pc:docChgLst>
    <pc:chgData name="Mallory Macdonald" userId="417a9af8-38cf-4073-8acc-7979defcb1a1" providerId="ADAL" clId="{311931E0-2190-43D7-B368-B596BDDBFE1E}"/>
    <pc:docChg chg="undo custSel modSld">
      <pc:chgData name="Mallory Macdonald" userId="417a9af8-38cf-4073-8acc-7979defcb1a1" providerId="ADAL" clId="{311931E0-2190-43D7-B368-B596BDDBFE1E}" dt="2025-04-16T20:49:17.174" v="35" actId="1076"/>
      <pc:docMkLst>
        <pc:docMk/>
      </pc:docMkLst>
      <pc:sldChg chg="addSp delSp modSp mod">
        <pc:chgData name="Mallory Macdonald" userId="417a9af8-38cf-4073-8acc-7979defcb1a1" providerId="ADAL" clId="{311931E0-2190-43D7-B368-B596BDDBFE1E}" dt="2025-04-16T20:49:17.174" v="35" actId="1076"/>
        <pc:sldMkLst>
          <pc:docMk/>
          <pc:sldMk cId="3263592717" sldId="256"/>
        </pc:sldMkLst>
        <pc:spChg chg="mod">
          <ac:chgData name="Mallory Macdonald" userId="417a9af8-38cf-4073-8acc-7979defcb1a1" providerId="ADAL" clId="{311931E0-2190-43D7-B368-B596BDDBFE1E}" dt="2025-04-16T20:43:47.174" v="19" actId="206"/>
          <ac:spMkLst>
            <pc:docMk/>
            <pc:sldMk cId="3263592717" sldId="256"/>
            <ac:spMk id="32" creationId="{A18EB4A3-3BA6-D7EF-C0BC-A782368230B7}"/>
          </ac:spMkLst>
        </pc:spChg>
        <pc:spChg chg="mod">
          <ac:chgData name="Mallory Macdonald" userId="417a9af8-38cf-4073-8acc-7979defcb1a1" providerId="ADAL" clId="{311931E0-2190-43D7-B368-B596BDDBFE1E}" dt="2025-04-16T20:43:21.041" v="13" actId="206"/>
          <ac:spMkLst>
            <pc:docMk/>
            <pc:sldMk cId="3263592717" sldId="256"/>
            <ac:spMk id="37" creationId="{F57F47C5-568F-F8B5-B351-1710DB5D7AD9}"/>
          </ac:spMkLst>
        </pc:spChg>
        <pc:spChg chg="mod">
          <ac:chgData name="Mallory Macdonald" userId="417a9af8-38cf-4073-8acc-7979defcb1a1" providerId="ADAL" clId="{311931E0-2190-43D7-B368-B596BDDBFE1E}" dt="2025-04-16T20:49:17.174" v="35" actId="1076"/>
          <ac:spMkLst>
            <pc:docMk/>
            <pc:sldMk cId="3263592717" sldId="256"/>
            <ac:spMk id="39" creationId="{4378BB94-E04F-F985-DD96-979979CE52A9}"/>
          </ac:spMkLst>
        </pc:spChg>
        <pc:spChg chg="mod">
          <ac:chgData name="Mallory Macdonald" userId="417a9af8-38cf-4073-8acc-7979defcb1a1" providerId="ADAL" clId="{311931E0-2190-43D7-B368-B596BDDBFE1E}" dt="2025-04-16T20:44:00.368" v="21" actId="1076"/>
          <ac:spMkLst>
            <pc:docMk/>
            <pc:sldMk cId="3263592717" sldId="256"/>
            <ac:spMk id="44" creationId="{94ED31B6-B241-8E1F-863E-138775BE9BC7}"/>
          </ac:spMkLst>
        </pc:spChg>
        <pc:spChg chg="mod">
          <ac:chgData name="Mallory Macdonald" userId="417a9af8-38cf-4073-8acc-7979defcb1a1" providerId="ADAL" clId="{311931E0-2190-43D7-B368-B596BDDBFE1E}" dt="2025-04-16T20:43:26.947" v="14" actId="1076"/>
          <ac:spMkLst>
            <pc:docMk/>
            <pc:sldMk cId="3263592717" sldId="256"/>
            <ac:spMk id="45" creationId="{CDB35ACC-D248-8991-6017-B8E1D685F58D}"/>
          </ac:spMkLst>
        </pc:spChg>
        <pc:picChg chg="mod">
          <ac:chgData name="Mallory Macdonald" userId="417a9af8-38cf-4073-8acc-7979defcb1a1" providerId="ADAL" clId="{311931E0-2190-43D7-B368-B596BDDBFE1E}" dt="2025-04-16T20:43:05.253" v="8" actId="1076"/>
          <ac:picMkLst>
            <pc:docMk/>
            <pc:sldMk cId="3263592717" sldId="256"/>
            <ac:picMk id="5" creationId="{1EFE300D-9B9E-29F1-A178-D3160D1F89AE}"/>
          </ac:picMkLst>
        </pc:picChg>
      </pc:sldChg>
    </pc:docChg>
  </pc:docChgLst>
  <pc:docChgLst>
    <pc:chgData name="Mallory Macdonald" userId="417a9af8-38cf-4073-8acc-7979defcb1a1" providerId="ADAL" clId="{BB864EB9-5759-4DA3-B347-0FA05903A5EB}"/>
    <pc:docChg chg="undo custSel modSld">
      <pc:chgData name="Mallory Macdonald" userId="417a9af8-38cf-4073-8acc-7979defcb1a1" providerId="ADAL" clId="{BB864EB9-5759-4DA3-B347-0FA05903A5EB}" dt="2025-03-28T19:06:30.011" v="330" actId="1076"/>
      <pc:docMkLst>
        <pc:docMk/>
      </pc:docMkLst>
      <pc:sldChg chg="addSp delSp modSp mod">
        <pc:chgData name="Mallory Macdonald" userId="417a9af8-38cf-4073-8acc-7979defcb1a1" providerId="ADAL" clId="{BB864EB9-5759-4DA3-B347-0FA05903A5EB}" dt="2025-03-28T19:06:30.011" v="330" actId="1076"/>
        <pc:sldMkLst>
          <pc:docMk/>
          <pc:sldMk cId="3263592717" sldId="256"/>
        </pc:sldMkLst>
        <pc:spChg chg="add mod">
          <ac:chgData name="Mallory Macdonald" userId="417a9af8-38cf-4073-8acc-7979defcb1a1" providerId="ADAL" clId="{BB864EB9-5759-4DA3-B347-0FA05903A5EB}" dt="2025-03-28T19:06:17.364" v="323" actId="1582"/>
          <ac:spMkLst>
            <pc:docMk/>
            <pc:sldMk cId="3263592717" sldId="256"/>
            <ac:spMk id="19" creationId="{EBDCD261-C36E-33DF-AB75-F635444A196A}"/>
          </ac:spMkLst>
        </pc:spChg>
        <pc:picChg chg="add mod ord">
          <ac:chgData name="Mallory Macdonald" userId="417a9af8-38cf-4073-8acc-7979defcb1a1" providerId="ADAL" clId="{BB864EB9-5759-4DA3-B347-0FA05903A5EB}" dt="2025-03-28T19:06:30.011" v="330" actId="1076"/>
          <ac:picMkLst>
            <pc:docMk/>
            <pc:sldMk cId="3263592717" sldId="256"/>
            <ac:picMk id="6" creationId="{C40B3719-33AE-B46C-E673-62AEE9EBAF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13D8-3D17-42B5-835F-160AE603A85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BD1BE-AA87-42DC-B773-16CF48BC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BD1BE-AA87-42DC-B773-16CF48BC5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52D-0EC1-139B-6DDD-2ADB90663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DF84E-0218-D201-78CF-2B65A47FD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B77C8-CAD7-31F3-0F4A-01DF73C6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6939-C7B9-38F8-B943-F98446ED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79C18-312B-6EEA-E729-F32551D8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FFC7-7AE7-F896-3EEC-9D264695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82C60-895B-8EB3-FE4C-76D46FC0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5BE7A-49BB-3AE9-49CE-B396C617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FBA0-54B6-D967-7751-09A4EE86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6876E-99B7-6EE4-9424-E729ACC3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53A73-7478-2B14-EAF6-FD499299C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F3BD9-CB32-D413-5B3D-3AC53204D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A1B58-95FC-274D-BADD-A2A06837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0DCAA-A409-C5D0-7361-64AF68DB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5B32-4038-46EA-FED5-A5003FE8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1CAC-C15E-DA52-AE3F-59825D5F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E6E0B-8170-4F33-5BD0-17EE382B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4949E-A9E8-BCD6-7619-6533A6C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8D598-FDF4-2B85-97FE-88B4DB6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B6CBC-CE3E-CA98-490A-EEC77193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D143-0FCC-59AA-897B-ACE81E01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62C2C-DF3A-873A-1EE7-61B6180B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88538-7454-EAAD-C7C6-F189E0B8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3AFC-A128-DFCB-2563-F50A0584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D213-F3A3-5DE6-1102-06B999DF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C700-50B8-B6BD-10A7-0C67A096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662F-7A7A-D3FD-31E2-EAC79BC56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51E8D-F5E8-9BAD-3381-2B070FCF3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EE989-5DD4-777B-5512-45D9733D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F3705-4000-5E7B-8663-A1E457C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81179-9CB4-7C3B-D408-CB29F1A3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DFE7-D6FE-52DC-5FDF-2C96F81D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33FD-BF02-72D1-00DF-54BD86A9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7EE29-2FEF-81B5-202A-E5DE48A50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D30BC-B2EC-BCC6-3DCE-606D248CF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048B6-34D1-1115-4D7E-C8A9BF9BF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D6542-9D63-C6B8-81C5-5DF725F7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F68BD-8C02-1159-7A6F-5C9DBCEE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5B671-F4A5-ADBE-8685-94BA9728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E347-C35F-9A4F-C607-2F694FD8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6176E-068F-F876-CF81-A25790F0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8BBE5-1CD9-5017-0FC7-A4DB9B7A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B6DF-865E-B47C-7038-E4B94900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C4F6F-8357-87F8-3E0C-BC854272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FC69D-F598-CDBD-10CB-A09E5E0C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563C4-EC2B-D9E6-29AF-A2156B99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8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F4CC-EFB2-0A8A-B365-819CCF05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D8F1-FDCB-8D2F-F4D3-77BCAAA6D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045B6-469E-931B-D401-747DFB006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08DE-1A43-32EC-87D3-E5D262CC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9C14F-1DDC-27F4-8653-D6518CDC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E967F-1040-C8EA-C00C-CFF17CC7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F632-E121-F679-0748-F0C13687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23E11-BBB2-F018-E02C-4E1DD3037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CE2C1-DEE2-E432-E177-32759DE98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6EE91-A93A-2603-816E-9B990E22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FAFD-6D6A-35B4-112F-72548377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F4073-3A65-1DD2-977C-F4FA16F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D3A20-12F8-00A0-91B5-D7620D7E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FB166-A7F4-18E6-3F54-B92B9167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7F86D-97C8-1A9F-7470-A3502CE02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91E6A-C0B9-477F-BCB6-09CEF9F7B1FE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C28A-6E3F-F815-7B5F-EF0DF2129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5F706-1FD1-9F7C-44EA-25E6E158D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228B1-2085-45FC-9A91-6A28914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uilding&#10;&#10;Description automatically generated">
            <a:extLst>
              <a:ext uri="{FF2B5EF4-FFF2-40B4-BE49-F238E27FC236}">
                <a16:creationId xmlns:a16="http://schemas.microsoft.com/office/drawing/2014/main" id="{1EFE300D-9B9E-29F1-A178-D3160D1F8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" y="226142"/>
            <a:ext cx="12166667" cy="64794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4DD70B-E504-48E7-FBEB-6CC582A1ACC9}"/>
              </a:ext>
            </a:extLst>
          </p:cNvPr>
          <p:cNvSpPr/>
          <p:nvPr/>
        </p:nvSpPr>
        <p:spPr>
          <a:xfrm>
            <a:off x="9566910" y="3408045"/>
            <a:ext cx="203835" cy="68199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0BB337-692E-5BC1-03B8-A8DB3FFC1810}"/>
              </a:ext>
            </a:extLst>
          </p:cNvPr>
          <p:cNvSpPr/>
          <p:nvPr/>
        </p:nvSpPr>
        <p:spPr>
          <a:xfrm>
            <a:off x="9357360" y="3408045"/>
            <a:ext cx="203835" cy="68199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3FB9B2-F042-99CA-94E0-A8FD07FA475E}"/>
              </a:ext>
            </a:extLst>
          </p:cNvPr>
          <p:cNvSpPr/>
          <p:nvPr/>
        </p:nvSpPr>
        <p:spPr>
          <a:xfrm>
            <a:off x="7727632" y="3400425"/>
            <a:ext cx="211455" cy="6896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DB775-1987-7729-48B9-D54C23CD3083}"/>
              </a:ext>
            </a:extLst>
          </p:cNvPr>
          <p:cNvSpPr/>
          <p:nvPr/>
        </p:nvSpPr>
        <p:spPr>
          <a:xfrm>
            <a:off x="7533906" y="3400425"/>
            <a:ext cx="188011" cy="6896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F6F838-8BE5-2158-91E7-CA1E3C93AB36}"/>
              </a:ext>
            </a:extLst>
          </p:cNvPr>
          <p:cNvSpPr/>
          <p:nvPr/>
        </p:nvSpPr>
        <p:spPr>
          <a:xfrm>
            <a:off x="7940178" y="3373755"/>
            <a:ext cx="544691" cy="739140"/>
          </a:xfrm>
          <a:custGeom>
            <a:avLst/>
            <a:gdLst>
              <a:gd name="connsiteX0" fmla="*/ 0 w 310515"/>
              <a:gd name="connsiteY0" fmla="*/ 5715 h 739140"/>
              <a:gd name="connsiteX1" fmla="*/ 270510 w 310515"/>
              <a:gd name="connsiteY1" fmla="*/ 0 h 739140"/>
              <a:gd name="connsiteX2" fmla="*/ 270510 w 310515"/>
              <a:gd name="connsiteY2" fmla="*/ 173355 h 739140"/>
              <a:gd name="connsiteX3" fmla="*/ 304800 w 310515"/>
              <a:gd name="connsiteY3" fmla="*/ 177165 h 739140"/>
              <a:gd name="connsiteX4" fmla="*/ 308610 w 310515"/>
              <a:gd name="connsiteY4" fmla="*/ 295275 h 739140"/>
              <a:gd name="connsiteX5" fmla="*/ 255270 w 310515"/>
              <a:gd name="connsiteY5" fmla="*/ 300990 h 739140"/>
              <a:gd name="connsiteX6" fmla="*/ 257175 w 310515"/>
              <a:gd name="connsiteY6" fmla="*/ 451485 h 739140"/>
              <a:gd name="connsiteX7" fmla="*/ 306705 w 310515"/>
              <a:gd name="connsiteY7" fmla="*/ 451485 h 739140"/>
              <a:gd name="connsiteX8" fmla="*/ 310515 w 310515"/>
              <a:gd name="connsiteY8" fmla="*/ 563880 h 739140"/>
              <a:gd name="connsiteX9" fmla="*/ 270510 w 310515"/>
              <a:gd name="connsiteY9" fmla="*/ 575310 h 739140"/>
              <a:gd name="connsiteX10" fmla="*/ 274320 w 310515"/>
              <a:gd name="connsiteY10" fmla="*/ 739140 h 739140"/>
              <a:gd name="connsiteX11" fmla="*/ 1905 w 310515"/>
              <a:gd name="connsiteY11" fmla="*/ 739140 h 739140"/>
              <a:gd name="connsiteX12" fmla="*/ 0 w 310515"/>
              <a:gd name="connsiteY12" fmla="*/ 5715 h 739140"/>
              <a:gd name="connsiteX0" fmla="*/ 0 w 533540"/>
              <a:gd name="connsiteY0" fmla="*/ 14636 h 739140"/>
              <a:gd name="connsiteX1" fmla="*/ 493535 w 533540"/>
              <a:gd name="connsiteY1" fmla="*/ 0 h 739140"/>
              <a:gd name="connsiteX2" fmla="*/ 493535 w 533540"/>
              <a:gd name="connsiteY2" fmla="*/ 173355 h 739140"/>
              <a:gd name="connsiteX3" fmla="*/ 527825 w 533540"/>
              <a:gd name="connsiteY3" fmla="*/ 177165 h 739140"/>
              <a:gd name="connsiteX4" fmla="*/ 531635 w 533540"/>
              <a:gd name="connsiteY4" fmla="*/ 295275 h 739140"/>
              <a:gd name="connsiteX5" fmla="*/ 478295 w 533540"/>
              <a:gd name="connsiteY5" fmla="*/ 300990 h 739140"/>
              <a:gd name="connsiteX6" fmla="*/ 480200 w 533540"/>
              <a:gd name="connsiteY6" fmla="*/ 451485 h 739140"/>
              <a:gd name="connsiteX7" fmla="*/ 529730 w 533540"/>
              <a:gd name="connsiteY7" fmla="*/ 451485 h 739140"/>
              <a:gd name="connsiteX8" fmla="*/ 533540 w 533540"/>
              <a:gd name="connsiteY8" fmla="*/ 563880 h 739140"/>
              <a:gd name="connsiteX9" fmla="*/ 493535 w 533540"/>
              <a:gd name="connsiteY9" fmla="*/ 575310 h 739140"/>
              <a:gd name="connsiteX10" fmla="*/ 497345 w 533540"/>
              <a:gd name="connsiteY10" fmla="*/ 739140 h 739140"/>
              <a:gd name="connsiteX11" fmla="*/ 224930 w 533540"/>
              <a:gd name="connsiteY11" fmla="*/ 739140 h 739140"/>
              <a:gd name="connsiteX12" fmla="*/ 0 w 533540"/>
              <a:gd name="connsiteY12" fmla="*/ 14636 h 739140"/>
              <a:gd name="connsiteX0" fmla="*/ 0 w 533540"/>
              <a:gd name="connsiteY0" fmla="*/ 14636 h 739140"/>
              <a:gd name="connsiteX1" fmla="*/ 493535 w 533540"/>
              <a:gd name="connsiteY1" fmla="*/ 0 h 739140"/>
              <a:gd name="connsiteX2" fmla="*/ 493535 w 533540"/>
              <a:gd name="connsiteY2" fmla="*/ 173355 h 739140"/>
              <a:gd name="connsiteX3" fmla="*/ 527825 w 533540"/>
              <a:gd name="connsiteY3" fmla="*/ 177165 h 739140"/>
              <a:gd name="connsiteX4" fmla="*/ 531635 w 533540"/>
              <a:gd name="connsiteY4" fmla="*/ 295275 h 739140"/>
              <a:gd name="connsiteX5" fmla="*/ 478295 w 533540"/>
              <a:gd name="connsiteY5" fmla="*/ 300990 h 739140"/>
              <a:gd name="connsiteX6" fmla="*/ 480200 w 533540"/>
              <a:gd name="connsiteY6" fmla="*/ 451485 h 739140"/>
              <a:gd name="connsiteX7" fmla="*/ 529730 w 533540"/>
              <a:gd name="connsiteY7" fmla="*/ 451485 h 739140"/>
              <a:gd name="connsiteX8" fmla="*/ 533540 w 533540"/>
              <a:gd name="connsiteY8" fmla="*/ 563880 h 739140"/>
              <a:gd name="connsiteX9" fmla="*/ 493535 w 533540"/>
              <a:gd name="connsiteY9" fmla="*/ 575310 h 739140"/>
              <a:gd name="connsiteX10" fmla="*/ 497345 w 533540"/>
              <a:gd name="connsiteY10" fmla="*/ 739140 h 739140"/>
              <a:gd name="connsiteX11" fmla="*/ 1906 w 533540"/>
              <a:gd name="connsiteY11" fmla="*/ 739140 h 739140"/>
              <a:gd name="connsiteX12" fmla="*/ 0 w 533540"/>
              <a:gd name="connsiteY12" fmla="*/ 14636 h 739140"/>
              <a:gd name="connsiteX0" fmla="*/ 0 w 544691"/>
              <a:gd name="connsiteY0" fmla="*/ 14636 h 739140"/>
              <a:gd name="connsiteX1" fmla="*/ 504686 w 544691"/>
              <a:gd name="connsiteY1" fmla="*/ 0 h 739140"/>
              <a:gd name="connsiteX2" fmla="*/ 504686 w 544691"/>
              <a:gd name="connsiteY2" fmla="*/ 173355 h 739140"/>
              <a:gd name="connsiteX3" fmla="*/ 538976 w 544691"/>
              <a:gd name="connsiteY3" fmla="*/ 177165 h 739140"/>
              <a:gd name="connsiteX4" fmla="*/ 542786 w 544691"/>
              <a:gd name="connsiteY4" fmla="*/ 295275 h 739140"/>
              <a:gd name="connsiteX5" fmla="*/ 489446 w 544691"/>
              <a:gd name="connsiteY5" fmla="*/ 300990 h 739140"/>
              <a:gd name="connsiteX6" fmla="*/ 491351 w 544691"/>
              <a:gd name="connsiteY6" fmla="*/ 451485 h 739140"/>
              <a:gd name="connsiteX7" fmla="*/ 540881 w 544691"/>
              <a:gd name="connsiteY7" fmla="*/ 451485 h 739140"/>
              <a:gd name="connsiteX8" fmla="*/ 544691 w 544691"/>
              <a:gd name="connsiteY8" fmla="*/ 563880 h 739140"/>
              <a:gd name="connsiteX9" fmla="*/ 504686 w 544691"/>
              <a:gd name="connsiteY9" fmla="*/ 575310 h 739140"/>
              <a:gd name="connsiteX10" fmla="*/ 508496 w 544691"/>
              <a:gd name="connsiteY10" fmla="*/ 739140 h 739140"/>
              <a:gd name="connsiteX11" fmla="*/ 13057 w 544691"/>
              <a:gd name="connsiteY11" fmla="*/ 739140 h 739140"/>
              <a:gd name="connsiteX12" fmla="*/ 0 w 544691"/>
              <a:gd name="connsiteY12" fmla="*/ 14636 h 739140"/>
              <a:gd name="connsiteX0" fmla="*/ 0 w 544691"/>
              <a:gd name="connsiteY0" fmla="*/ 14636 h 739140"/>
              <a:gd name="connsiteX1" fmla="*/ 504686 w 544691"/>
              <a:gd name="connsiteY1" fmla="*/ 0 h 739140"/>
              <a:gd name="connsiteX2" fmla="*/ 504686 w 544691"/>
              <a:gd name="connsiteY2" fmla="*/ 173355 h 739140"/>
              <a:gd name="connsiteX3" fmla="*/ 538976 w 544691"/>
              <a:gd name="connsiteY3" fmla="*/ 177165 h 739140"/>
              <a:gd name="connsiteX4" fmla="*/ 542786 w 544691"/>
              <a:gd name="connsiteY4" fmla="*/ 295275 h 739140"/>
              <a:gd name="connsiteX5" fmla="*/ 489446 w 544691"/>
              <a:gd name="connsiteY5" fmla="*/ 300990 h 739140"/>
              <a:gd name="connsiteX6" fmla="*/ 491351 w 544691"/>
              <a:gd name="connsiteY6" fmla="*/ 451485 h 739140"/>
              <a:gd name="connsiteX7" fmla="*/ 540881 w 544691"/>
              <a:gd name="connsiteY7" fmla="*/ 451485 h 739140"/>
              <a:gd name="connsiteX8" fmla="*/ 544691 w 544691"/>
              <a:gd name="connsiteY8" fmla="*/ 563880 h 739140"/>
              <a:gd name="connsiteX9" fmla="*/ 504686 w 544691"/>
              <a:gd name="connsiteY9" fmla="*/ 575310 h 739140"/>
              <a:gd name="connsiteX10" fmla="*/ 508496 w 544691"/>
              <a:gd name="connsiteY10" fmla="*/ 739140 h 739140"/>
              <a:gd name="connsiteX11" fmla="*/ 6366 w 544691"/>
              <a:gd name="connsiteY11" fmla="*/ 739140 h 739140"/>
              <a:gd name="connsiteX12" fmla="*/ 0 w 544691"/>
              <a:gd name="connsiteY12" fmla="*/ 14636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691" h="739140">
                <a:moveTo>
                  <a:pt x="0" y="14636"/>
                </a:moveTo>
                <a:lnTo>
                  <a:pt x="504686" y="0"/>
                </a:lnTo>
                <a:lnTo>
                  <a:pt x="504686" y="173355"/>
                </a:lnTo>
                <a:lnTo>
                  <a:pt x="538976" y="177165"/>
                </a:lnTo>
                <a:lnTo>
                  <a:pt x="542786" y="295275"/>
                </a:lnTo>
                <a:lnTo>
                  <a:pt x="489446" y="300990"/>
                </a:lnTo>
                <a:lnTo>
                  <a:pt x="491351" y="451485"/>
                </a:lnTo>
                <a:lnTo>
                  <a:pt x="540881" y="451485"/>
                </a:lnTo>
                <a:lnTo>
                  <a:pt x="544691" y="563880"/>
                </a:lnTo>
                <a:lnTo>
                  <a:pt x="504686" y="575310"/>
                </a:lnTo>
                <a:lnTo>
                  <a:pt x="508496" y="739140"/>
                </a:lnTo>
                <a:lnTo>
                  <a:pt x="6366" y="739140"/>
                </a:lnTo>
                <a:cubicBezTo>
                  <a:pt x="5731" y="497639"/>
                  <a:pt x="635" y="256137"/>
                  <a:pt x="0" y="146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13D202-CC75-59BF-7ABE-A12F047FF834}"/>
              </a:ext>
            </a:extLst>
          </p:cNvPr>
          <p:cNvSpPr/>
          <p:nvPr/>
        </p:nvSpPr>
        <p:spPr>
          <a:xfrm>
            <a:off x="1288772" y="3524250"/>
            <a:ext cx="198665" cy="5657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0B0A36-C22D-D568-DADF-6B52C3F56DC0}"/>
              </a:ext>
            </a:extLst>
          </p:cNvPr>
          <p:cNvSpPr/>
          <p:nvPr/>
        </p:nvSpPr>
        <p:spPr>
          <a:xfrm>
            <a:off x="1483123" y="3524250"/>
            <a:ext cx="198665" cy="5657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D31B34-3E83-A16C-46E1-BBE7CFFEF180}"/>
              </a:ext>
            </a:extLst>
          </p:cNvPr>
          <p:cNvSpPr/>
          <p:nvPr/>
        </p:nvSpPr>
        <p:spPr>
          <a:xfrm>
            <a:off x="1681788" y="3526701"/>
            <a:ext cx="198665" cy="5657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0F9B7F-F176-823C-547B-586CB5997A63}"/>
              </a:ext>
            </a:extLst>
          </p:cNvPr>
          <p:cNvSpPr/>
          <p:nvPr/>
        </p:nvSpPr>
        <p:spPr>
          <a:xfrm>
            <a:off x="1891338" y="3547110"/>
            <a:ext cx="198665" cy="542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3E90B6-A243-1DC5-CDF5-EEFC8B665732}"/>
              </a:ext>
            </a:extLst>
          </p:cNvPr>
          <p:cNvSpPr/>
          <p:nvPr/>
        </p:nvSpPr>
        <p:spPr>
          <a:xfrm>
            <a:off x="3761014" y="3423556"/>
            <a:ext cx="195943" cy="696873"/>
          </a:xfrm>
          <a:custGeom>
            <a:avLst/>
            <a:gdLst>
              <a:gd name="connsiteX0" fmla="*/ 0 w 195943"/>
              <a:gd name="connsiteY0" fmla="*/ 0 h 679813"/>
              <a:gd name="connsiteX1" fmla="*/ 195943 w 195943"/>
              <a:gd name="connsiteY1" fmla="*/ 0 h 679813"/>
              <a:gd name="connsiteX2" fmla="*/ 195943 w 195943"/>
              <a:gd name="connsiteY2" fmla="*/ 679813 h 679813"/>
              <a:gd name="connsiteX3" fmla="*/ 0 w 195943"/>
              <a:gd name="connsiteY3" fmla="*/ 679813 h 679813"/>
              <a:gd name="connsiteX4" fmla="*/ 0 w 195943"/>
              <a:gd name="connsiteY4" fmla="*/ 0 h 679813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79813 h 696873"/>
              <a:gd name="connsiteX3" fmla="*/ 0 w 195943"/>
              <a:gd name="connsiteY3" fmla="*/ 696873 h 696873"/>
              <a:gd name="connsiteX4" fmla="*/ 0 w 195943"/>
              <a:gd name="connsiteY4" fmla="*/ 0 h 696873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90049 h 696873"/>
              <a:gd name="connsiteX3" fmla="*/ 0 w 195943"/>
              <a:gd name="connsiteY3" fmla="*/ 696873 h 696873"/>
              <a:gd name="connsiteX4" fmla="*/ 0 w 195943"/>
              <a:gd name="connsiteY4" fmla="*/ 0 h 69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3" h="696873">
                <a:moveTo>
                  <a:pt x="0" y="0"/>
                </a:moveTo>
                <a:lnTo>
                  <a:pt x="195943" y="0"/>
                </a:lnTo>
                <a:lnTo>
                  <a:pt x="195943" y="690049"/>
                </a:lnTo>
                <a:lnTo>
                  <a:pt x="0" y="696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060289-1B3F-6EE0-AF5F-E1615F50C851}"/>
              </a:ext>
            </a:extLst>
          </p:cNvPr>
          <p:cNvSpPr/>
          <p:nvPr/>
        </p:nvSpPr>
        <p:spPr>
          <a:xfrm>
            <a:off x="3963760" y="3423555"/>
            <a:ext cx="199355" cy="696873"/>
          </a:xfrm>
          <a:custGeom>
            <a:avLst/>
            <a:gdLst>
              <a:gd name="connsiteX0" fmla="*/ 0 w 195943"/>
              <a:gd name="connsiteY0" fmla="*/ 0 h 679813"/>
              <a:gd name="connsiteX1" fmla="*/ 195943 w 195943"/>
              <a:gd name="connsiteY1" fmla="*/ 0 h 679813"/>
              <a:gd name="connsiteX2" fmla="*/ 195943 w 195943"/>
              <a:gd name="connsiteY2" fmla="*/ 679813 h 679813"/>
              <a:gd name="connsiteX3" fmla="*/ 0 w 195943"/>
              <a:gd name="connsiteY3" fmla="*/ 679813 h 679813"/>
              <a:gd name="connsiteX4" fmla="*/ 0 w 195943"/>
              <a:gd name="connsiteY4" fmla="*/ 0 h 679813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79813 h 696873"/>
              <a:gd name="connsiteX3" fmla="*/ 0 w 195943"/>
              <a:gd name="connsiteY3" fmla="*/ 696873 h 696873"/>
              <a:gd name="connsiteX4" fmla="*/ 0 w 195943"/>
              <a:gd name="connsiteY4" fmla="*/ 0 h 696873"/>
              <a:gd name="connsiteX0" fmla="*/ 0 w 199355"/>
              <a:gd name="connsiteY0" fmla="*/ 0 h 696873"/>
              <a:gd name="connsiteX1" fmla="*/ 195943 w 199355"/>
              <a:gd name="connsiteY1" fmla="*/ 0 h 696873"/>
              <a:gd name="connsiteX2" fmla="*/ 199355 w 199355"/>
              <a:gd name="connsiteY2" fmla="*/ 696873 h 696873"/>
              <a:gd name="connsiteX3" fmla="*/ 0 w 199355"/>
              <a:gd name="connsiteY3" fmla="*/ 696873 h 696873"/>
              <a:gd name="connsiteX4" fmla="*/ 0 w 199355"/>
              <a:gd name="connsiteY4" fmla="*/ 0 h 69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55" h="696873">
                <a:moveTo>
                  <a:pt x="0" y="0"/>
                </a:moveTo>
                <a:lnTo>
                  <a:pt x="195943" y="0"/>
                </a:lnTo>
                <a:cubicBezTo>
                  <a:pt x="197080" y="232291"/>
                  <a:pt x="198218" y="464582"/>
                  <a:pt x="199355" y="696873"/>
                </a:cubicBezTo>
                <a:lnTo>
                  <a:pt x="0" y="696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18EB4A3-3BA6-D7EF-C0BC-A782368230B7}"/>
              </a:ext>
            </a:extLst>
          </p:cNvPr>
          <p:cNvSpPr/>
          <p:nvPr/>
        </p:nvSpPr>
        <p:spPr>
          <a:xfrm>
            <a:off x="4155621" y="3355521"/>
            <a:ext cx="300084" cy="768175"/>
          </a:xfrm>
          <a:custGeom>
            <a:avLst/>
            <a:gdLst>
              <a:gd name="connsiteX0" fmla="*/ 0 w 299358"/>
              <a:gd name="connsiteY0" fmla="*/ 48985 h 762000"/>
              <a:gd name="connsiteX1" fmla="*/ 73479 w 299358"/>
              <a:gd name="connsiteY1" fmla="*/ 48985 h 762000"/>
              <a:gd name="connsiteX2" fmla="*/ 70758 w 299358"/>
              <a:gd name="connsiteY2" fmla="*/ 10885 h 762000"/>
              <a:gd name="connsiteX3" fmla="*/ 247650 w 299358"/>
              <a:gd name="connsiteY3" fmla="*/ 0 h 762000"/>
              <a:gd name="connsiteX4" fmla="*/ 247650 w 299358"/>
              <a:gd name="connsiteY4" fmla="*/ 54428 h 762000"/>
              <a:gd name="connsiteX5" fmla="*/ 277586 w 299358"/>
              <a:gd name="connsiteY5" fmla="*/ 57150 h 762000"/>
              <a:gd name="connsiteX6" fmla="*/ 299358 w 299358"/>
              <a:gd name="connsiteY6" fmla="*/ 742950 h 762000"/>
              <a:gd name="connsiteX7" fmla="*/ 16329 w 299358"/>
              <a:gd name="connsiteY7" fmla="*/ 762000 h 762000"/>
              <a:gd name="connsiteX8" fmla="*/ 0 w 299358"/>
              <a:gd name="connsiteY8" fmla="*/ 48985 h 762000"/>
              <a:gd name="connsiteX0" fmla="*/ 0 w 299358"/>
              <a:gd name="connsiteY0" fmla="*/ 48985 h 762000"/>
              <a:gd name="connsiteX1" fmla="*/ 73479 w 299358"/>
              <a:gd name="connsiteY1" fmla="*/ 48985 h 762000"/>
              <a:gd name="connsiteX2" fmla="*/ 70758 w 299358"/>
              <a:gd name="connsiteY2" fmla="*/ 10885 h 762000"/>
              <a:gd name="connsiteX3" fmla="*/ 247650 w 299358"/>
              <a:gd name="connsiteY3" fmla="*/ 0 h 762000"/>
              <a:gd name="connsiteX4" fmla="*/ 247650 w 299358"/>
              <a:gd name="connsiteY4" fmla="*/ 54428 h 762000"/>
              <a:gd name="connsiteX5" fmla="*/ 277586 w 299358"/>
              <a:gd name="connsiteY5" fmla="*/ 57150 h 762000"/>
              <a:gd name="connsiteX6" fmla="*/ 299358 w 299358"/>
              <a:gd name="connsiteY6" fmla="*/ 762000 h 762000"/>
              <a:gd name="connsiteX7" fmla="*/ 16329 w 299358"/>
              <a:gd name="connsiteY7" fmla="*/ 762000 h 762000"/>
              <a:gd name="connsiteX8" fmla="*/ 0 w 299358"/>
              <a:gd name="connsiteY8" fmla="*/ 48985 h 762000"/>
              <a:gd name="connsiteX0" fmla="*/ 0 w 299358"/>
              <a:gd name="connsiteY0" fmla="*/ 38100 h 751115"/>
              <a:gd name="connsiteX1" fmla="*/ 73479 w 299358"/>
              <a:gd name="connsiteY1" fmla="*/ 38100 h 751115"/>
              <a:gd name="connsiteX2" fmla="*/ 70758 w 299358"/>
              <a:gd name="connsiteY2" fmla="*/ 0 h 751115"/>
              <a:gd name="connsiteX3" fmla="*/ 253093 w 299358"/>
              <a:gd name="connsiteY3" fmla="*/ 5444 h 751115"/>
              <a:gd name="connsiteX4" fmla="*/ 247650 w 299358"/>
              <a:gd name="connsiteY4" fmla="*/ 43543 h 751115"/>
              <a:gd name="connsiteX5" fmla="*/ 277586 w 299358"/>
              <a:gd name="connsiteY5" fmla="*/ 46265 h 751115"/>
              <a:gd name="connsiteX6" fmla="*/ 299358 w 299358"/>
              <a:gd name="connsiteY6" fmla="*/ 751115 h 751115"/>
              <a:gd name="connsiteX7" fmla="*/ 16329 w 299358"/>
              <a:gd name="connsiteY7" fmla="*/ 751115 h 751115"/>
              <a:gd name="connsiteX8" fmla="*/ 0 w 299358"/>
              <a:gd name="connsiteY8" fmla="*/ 38100 h 751115"/>
              <a:gd name="connsiteX0" fmla="*/ 0 w 299358"/>
              <a:gd name="connsiteY0" fmla="*/ 38100 h 751115"/>
              <a:gd name="connsiteX1" fmla="*/ 73479 w 299358"/>
              <a:gd name="connsiteY1" fmla="*/ 38100 h 751115"/>
              <a:gd name="connsiteX2" fmla="*/ 70758 w 299358"/>
              <a:gd name="connsiteY2" fmla="*/ 0 h 751115"/>
              <a:gd name="connsiteX3" fmla="*/ 253093 w 299358"/>
              <a:gd name="connsiteY3" fmla="*/ 5444 h 751115"/>
              <a:gd name="connsiteX4" fmla="*/ 247650 w 299358"/>
              <a:gd name="connsiteY4" fmla="*/ 43543 h 751115"/>
              <a:gd name="connsiteX5" fmla="*/ 277586 w 299358"/>
              <a:gd name="connsiteY5" fmla="*/ 46265 h 751115"/>
              <a:gd name="connsiteX6" fmla="*/ 299358 w 299358"/>
              <a:gd name="connsiteY6" fmla="*/ 751115 h 751115"/>
              <a:gd name="connsiteX7" fmla="*/ 8165 w 299358"/>
              <a:gd name="connsiteY7" fmla="*/ 745672 h 751115"/>
              <a:gd name="connsiteX8" fmla="*/ 0 w 299358"/>
              <a:gd name="connsiteY8" fmla="*/ 38100 h 751115"/>
              <a:gd name="connsiteX0" fmla="*/ 0 w 304800"/>
              <a:gd name="connsiteY0" fmla="*/ 38100 h 751115"/>
              <a:gd name="connsiteX1" fmla="*/ 73479 w 304800"/>
              <a:gd name="connsiteY1" fmla="*/ 38100 h 751115"/>
              <a:gd name="connsiteX2" fmla="*/ 70758 w 304800"/>
              <a:gd name="connsiteY2" fmla="*/ 0 h 751115"/>
              <a:gd name="connsiteX3" fmla="*/ 253093 w 304800"/>
              <a:gd name="connsiteY3" fmla="*/ 5444 h 751115"/>
              <a:gd name="connsiteX4" fmla="*/ 247650 w 304800"/>
              <a:gd name="connsiteY4" fmla="*/ 43543 h 751115"/>
              <a:gd name="connsiteX5" fmla="*/ 304800 w 304800"/>
              <a:gd name="connsiteY5" fmla="*/ 46265 h 751115"/>
              <a:gd name="connsiteX6" fmla="*/ 299358 w 304800"/>
              <a:gd name="connsiteY6" fmla="*/ 751115 h 751115"/>
              <a:gd name="connsiteX7" fmla="*/ 8165 w 304800"/>
              <a:gd name="connsiteY7" fmla="*/ 745672 h 751115"/>
              <a:gd name="connsiteX8" fmla="*/ 0 w 304800"/>
              <a:gd name="connsiteY8" fmla="*/ 38100 h 751115"/>
              <a:gd name="connsiteX0" fmla="*/ 0 w 495869"/>
              <a:gd name="connsiteY0" fmla="*/ 38100 h 751115"/>
              <a:gd name="connsiteX1" fmla="*/ 73479 w 495869"/>
              <a:gd name="connsiteY1" fmla="*/ 38100 h 751115"/>
              <a:gd name="connsiteX2" fmla="*/ 70758 w 495869"/>
              <a:gd name="connsiteY2" fmla="*/ 0 h 751115"/>
              <a:gd name="connsiteX3" fmla="*/ 253093 w 495869"/>
              <a:gd name="connsiteY3" fmla="*/ 5444 h 751115"/>
              <a:gd name="connsiteX4" fmla="*/ 247650 w 495869"/>
              <a:gd name="connsiteY4" fmla="*/ 43543 h 751115"/>
              <a:gd name="connsiteX5" fmla="*/ 495869 w 495869"/>
              <a:gd name="connsiteY5" fmla="*/ 42854 h 751115"/>
              <a:gd name="connsiteX6" fmla="*/ 299358 w 495869"/>
              <a:gd name="connsiteY6" fmla="*/ 751115 h 751115"/>
              <a:gd name="connsiteX7" fmla="*/ 8165 w 495869"/>
              <a:gd name="connsiteY7" fmla="*/ 745672 h 751115"/>
              <a:gd name="connsiteX8" fmla="*/ 0 w 495869"/>
              <a:gd name="connsiteY8" fmla="*/ 38100 h 751115"/>
              <a:gd name="connsiteX0" fmla="*/ 0 w 497251"/>
              <a:gd name="connsiteY0" fmla="*/ 38100 h 778411"/>
              <a:gd name="connsiteX1" fmla="*/ 73479 w 497251"/>
              <a:gd name="connsiteY1" fmla="*/ 38100 h 778411"/>
              <a:gd name="connsiteX2" fmla="*/ 70758 w 497251"/>
              <a:gd name="connsiteY2" fmla="*/ 0 h 778411"/>
              <a:gd name="connsiteX3" fmla="*/ 253093 w 497251"/>
              <a:gd name="connsiteY3" fmla="*/ 5444 h 778411"/>
              <a:gd name="connsiteX4" fmla="*/ 247650 w 497251"/>
              <a:gd name="connsiteY4" fmla="*/ 43543 h 778411"/>
              <a:gd name="connsiteX5" fmla="*/ 495869 w 497251"/>
              <a:gd name="connsiteY5" fmla="*/ 42854 h 778411"/>
              <a:gd name="connsiteX6" fmla="*/ 497251 w 497251"/>
              <a:gd name="connsiteY6" fmla="*/ 778411 h 778411"/>
              <a:gd name="connsiteX7" fmla="*/ 8165 w 497251"/>
              <a:gd name="connsiteY7" fmla="*/ 745672 h 778411"/>
              <a:gd name="connsiteX8" fmla="*/ 0 w 497251"/>
              <a:gd name="connsiteY8" fmla="*/ 38100 h 778411"/>
              <a:gd name="connsiteX0" fmla="*/ 0 w 497251"/>
              <a:gd name="connsiteY0" fmla="*/ 38100 h 778411"/>
              <a:gd name="connsiteX1" fmla="*/ 73479 w 497251"/>
              <a:gd name="connsiteY1" fmla="*/ 38100 h 778411"/>
              <a:gd name="connsiteX2" fmla="*/ 70758 w 497251"/>
              <a:gd name="connsiteY2" fmla="*/ 0 h 778411"/>
              <a:gd name="connsiteX3" fmla="*/ 253093 w 497251"/>
              <a:gd name="connsiteY3" fmla="*/ 5444 h 778411"/>
              <a:gd name="connsiteX4" fmla="*/ 247650 w 497251"/>
              <a:gd name="connsiteY4" fmla="*/ 43543 h 778411"/>
              <a:gd name="connsiteX5" fmla="*/ 495869 w 497251"/>
              <a:gd name="connsiteY5" fmla="*/ 42854 h 778411"/>
              <a:gd name="connsiteX6" fmla="*/ 497251 w 497251"/>
              <a:gd name="connsiteY6" fmla="*/ 778411 h 778411"/>
              <a:gd name="connsiteX7" fmla="*/ 11577 w 497251"/>
              <a:gd name="connsiteY7" fmla="*/ 766144 h 778411"/>
              <a:gd name="connsiteX8" fmla="*/ 0 w 497251"/>
              <a:gd name="connsiteY8" fmla="*/ 38100 h 778411"/>
              <a:gd name="connsiteX0" fmla="*/ 0 w 497251"/>
              <a:gd name="connsiteY0" fmla="*/ 38100 h 768175"/>
              <a:gd name="connsiteX1" fmla="*/ 73479 w 497251"/>
              <a:gd name="connsiteY1" fmla="*/ 38100 h 768175"/>
              <a:gd name="connsiteX2" fmla="*/ 70758 w 497251"/>
              <a:gd name="connsiteY2" fmla="*/ 0 h 768175"/>
              <a:gd name="connsiteX3" fmla="*/ 253093 w 497251"/>
              <a:gd name="connsiteY3" fmla="*/ 5444 h 768175"/>
              <a:gd name="connsiteX4" fmla="*/ 247650 w 497251"/>
              <a:gd name="connsiteY4" fmla="*/ 43543 h 768175"/>
              <a:gd name="connsiteX5" fmla="*/ 495869 w 497251"/>
              <a:gd name="connsiteY5" fmla="*/ 42854 h 768175"/>
              <a:gd name="connsiteX6" fmla="*/ 497251 w 497251"/>
              <a:gd name="connsiteY6" fmla="*/ 768175 h 768175"/>
              <a:gd name="connsiteX7" fmla="*/ 11577 w 497251"/>
              <a:gd name="connsiteY7" fmla="*/ 766144 h 768175"/>
              <a:gd name="connsiteX8" fmla="*/ 0 w 497251"/>
              <a:gd name="connsiteY8" fmla="*/ 38100 h 768175"/>
              <a:gd name="connsiteX0" fmla="*/ 0 w 497251"/>
              <a:gd name="connsiteY0" fmla="*/ 38100 h 768175"/>
              <a:gd name="connsiteX1" fmla="*/ 73479 w 497251"/>
              <a:gd name="connsiteY1" fmla="*/ 38100 h 768175"/>
              <a:gd name="connsiteX2" fmla="*/ 70758 w 497251"/>
              <a:gd name="connsiteY2" fmla="*/ 0 h 768175"/>
              <a:gd name="connsiteX3" fmla="*/ 253093 w 497251"/>
              <a:gd name="connsiteY3" fmla="*/ 5444 h 768175"/>
              <a:gd name="connsiteX4" fmla="*/ 247650 w 497251"/>
              <a:gd name="connsiteY4" fmla="*/ 43543 h 768175"/>
              <a:gd name="connsiteX5" fmla="*/ 321561 w 497251"/>
              <a:gd name="connsiteY5" fmla="*/ 42854 h 768175"/>
              <a:gd name="connsiteX6" fmla="*/ 497251 w 497251"/>
              <a:gd name="connsiteY6" fmla="*/ 768175 h 768175"/>
              <a:gd name="connsiteX7" fmla="*/ 11577 w 497251"/>
              <a:gd name="connsiteY7" fmla="*/ 766144 h 768175"/>
              <a:gd name="connsiteX8" fmla="*/ 0 w 497251"/>
              <a:gd name="connsiteY8" fmla="*/ 38100 h 768175"/>
              <a:gd name="connsiteX0" fmla="*/ 0 w 342946"/>
              <a:gd name="connsiteY0" fmla="*/ 38100 h 768175"/>
              <a:gd name="connsiteX1" fmla="*/ 73479 w 342946"/>
              <a:gd name="connsiteY1" fmla="*/ 38100 h 768175"/>
              <a:gd name="connsiteX2" fmla="*/ 70758 w 342946"/>
              <a:gd name="connsiteY2" fmla="*/ 0 h 768175"/>
              <a:gd name="connsiteX3" fmla="*/ 253093 w 342946"/>
              <a:gd name="connsiteY3" fmla="*/ 5444 h 768175"/>
              <a:gd name="connsiteX4" fmla="*/ 247650 w 342946"/>
              <a:gd name="connsiteY4" fmla="*/ 43543 h 768175"/>
              <a:gd name="connsiteX5" fmla="*/ 321561 w 342946"/>
              <a:gd name="connsiteY5" fmla="*/ 42854 h 768175"/>
              <a:gd name="connsiteX6" fmla="*/ 342946 w 342946"/>
              <a:gd name="connsiteY6" fmla="*/ 768175 h 768175"/>
              <a:gd name="connsiteX7" fmla="*/ 11577 w 342946"/>
              <a:gd name="connsiteY7" fmla="*/ 766144 h 768175"/>
              <a:gd name="connsiteX8" fmla="*/ 0 w 342946"/>
              <a:gd name="connsiteY8" fmla="*/ 38100 h 768175"/>
              <a:gd name="connsiteX0" fmla="*/ 0 w 321568"/>
              <a:gd name="connsiteY0" fmla="*/ 38100 h 768175"/>
              <a:gd name="connsiteX1" fmla="*/ 73479 w 321568"/>
              <a:gd name="connsiteY1" fmla="*/ 38100 h 768175"/>
              <a:gd name="connsiteX2" fmla="*/ 70758 w 321568"/>
              <a:gd name="connsiteY2" fmla="*/ 0 h 768175"/>
              <a:gd name="connsiteX3" fmla="*/ 253093 w 321568"/>
              <a:gd name="connsiteY3" fmla="*/ 5444 h 768175"/>
              <a:gd name="connsiteX4" fmla="*/ 247650 w 321568"/>
              <a:gd name="connsiteY4" fmla="*/ 43543 h 768175"/>
              <a:gd name="connsiteX5" fmla="*/ 321561 w 321568"/>
              <a:gd name="connsiteY5" fmla="*/ 42854 h 768175"/>
              <a:gd name="connsiteX6" fmla="*/ 300084 w 321568"/>
              <a:gd name="connsiteY6" fmla="*/ 768175 h 768175"/>
              <a:gd name="connsiteX7" fmla="*/ 11577 w 321568"/>
              <a:gd name="connsiteY7" fmla="*/ 766144 h 768175"/>
              <a:gd name="connsiteX8" fmla="*/ 0 w 321568"/>
              <a:gd name="connsiteY8" fmla="*/ 38100 h 768175"/>
              <a:gd name="connsiteX0" fmla="*/ 0 w 300084"/>
              <a:gd name="connsiteY0" fmla="*/ 38100 h 768175"/>
              <a:gd name="connsiteX1" fmla="*/ 73479 w 300084"/>
              <a:gd name="connsiteY1" fmla="*/ 38100 h 768175"/>
              <a:gd name="connsiteX2" fmla="*/ 70758 w 300084"/>
              <a:gd name="connsiteY2" fmla="*/ 0 h 768175"/>
              <a:gd name="connsiteX3" fmla="*/ 253093 w 300084"/>
              <a:gd name="connsiteY3" fmla="*/ 5444 h 768175"/>
              <a:gd name="connsiteX4" fmla="*/ 247650 w 300084"/>
              <a:gd name="connsiteY4" fmla="*/ 43543 h 768175"/>
              <a:gd name="connsiteX5" fmla="*/ 295844 w 300084"/>
              <a:gd name="connsiteY5" fmla="*/ 42854 h 768175"/>
              <a:gd name="connsiteX6" fmla="*/ 300084 w 300084"/>
              <a:gd name="connsiteY6" fmla="*/ 768175 h 768175"/>
              <a:gd name="connsiteX7" fmla="*/ 11577 w 300084"/>
              <a:gd name="connsiteY7" fmla="*/ 766144 h 768175"/>
              <a:gd name="connsiteX8" fmla="*/ 0 w 300084"/>
              <a:gd name="connsiteY8" fmla="*/ 38100 h 7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84" h="768175">
                <a:moveTo>
                  <a:pt x="0" y="38100"/>
                </a:moveTo>
                <a:lnTo>
                  <a:pt x="73479" y="38100"/>
                </a:lnTo>
                <a:lnTo>
                  <a:pt x="70758" y="0"/>
                </a:lnTo>
                <a:lnTo>
                  <a:pt x="253093" y="5444"/>
                </a:lnTo>
                <a:lnTo>
                  <a:pt x="247650" y="43543"/>
                </a:lnTo>
                <a:cubicBezTo>
                  <a:pt x="330390" y="43313"/>
                  <a:pt x="213104" y="43084"/>
                  <a:pt x="295844" y="42854"/>
                </a:cubicBezTo>
                <a:cubicBezTo>
                  <a:pt x="296305" y="288040"/>
                  <a:pt x="299623" y="522989"/>
                  <a:pt x="300084" y="768175"/>
                </a:cubicBezTo>
                <a:lnTo>
                  <a:pt x="11577" y="766144"/>
                </a:lnTo>
                <a:cubicBezTo>
                  <a:pt x="8855" y="530287"/>
                  <a:pt x="2722" y="273957"/>
                  <a:pt x="0" y="381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89BB81-0687-1ABC-AE11-A82974A48BCC}"/>
              </a:ext>
            </a:extLst>
          </p:cNvPr>
          <p:cNvSpPr/>
          <p:nvPr/>
        </p:nvSpPr>
        <p:spPr>
          <a:xfrm>
            <a:off x="5239818" y="3421380"/>
            <a:ext cx="195943" cy="696873"/>
          </a:xfrm>
          <a:custGeom>
            <a:avLst/>
            <a:gdLst>
              <a:gd name="connsiteX0" fmla="*/ 0 w 195943"/>
              <a:gd name="connsiteY0" fmla="*/ 0 h 679813"/>
              <a:gd name="connsiteX1" fmla="*/ 195943 w 195943"/>
              <a:gd name="connsiteY1" fmla="*/ 0 h 679813"/>
              <a:gd name="connsiteX2" fmla="*/ 195943 w 195943"/>
              <a:gd name="connsiteY2" fmla="*/ 679813 h 679813"/>
              <a:gd name="connsiteX3" fmla="*/ 0 w 195943"/>
              <a:gd name="connsiteY3" fmla="*/ 679813 h 679813"/>
              <a:gd name="connsiteX4" fmla="*/ 0 w 195943"/>
              <a:gd name="connsiteY4" fmla="*/ 0 h 679813"/>
              <a:gd name="connsiteX0" fmla="*/ 0 w 195943"/>
              <a:gd name="connsiteY0" fmla="*/ 0 h 693461"/>
              <a:gd name="connsiteX1" fmla="*/ 195943 w 195943"/>
              <a:gd name="connsiteY1" fmla="*/ 0 h 693461"/>
              <a:gd name="connsiteX2" fmla="*/ 195943 w 195943"/>
              <a:gd name="connsiteY2" fmla="*/ 679813 h 693461"/>
              <a:gd name="connsiteX3" fmla="*/ 0 w 195943"/>
              <a:gd name="connsiteY3" fmla="*/ 693461 h 693461"/>
              <a:gd name="connsiteX4" fmla="*/ 0 w 195943"/>
              <a:gd name="connsiteY4" fmla="*/ 0 h 693461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96873 h 696873"/>
              <a:gd name="connsiteX3" fmla="*/ 0 w 195943"/>
              <a:gd name="connsiteY3" fmla="*/ 693461 h 696873"/>
              <a:gd name="connsiteX4" fmla="*/ 0 w 195943"/>
              <a:gd name="connsiteY4" fmla="*/ 0 h 69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3" h="696873">
                <a:moveTo>
                  <a:pt x="0" y="0"/>
                </a:moveTo>
                <a:lnTo>
                  <a:pt x="195943" y="0"/>
                </a:lnTo>
                <a:lnTo>
                  <a:pt x="195943" y="696873"/>
                </a:lnTo>
                <a:lnTo>
                  <a:pt x="0" y="6934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4821BE-A9B9-472B-E5D9-8D957663A3A1}"/>
              </a:ext>
            </a:extLst>
          </p:cNvPr>
          <p:cNvSpPr/>
          <p:nvPr/>
        </p:nvSpPr>
        <p:spPr>
          <a:xfrm>
            <a:off x="5434148" y="3418930"/>
            <a:ext cx="195943" cy="700285"/>
          </a:xfrm>
          <a:custGeom>
            <a:avLst/>
            <a:gdLst>
              <a:gd name="connsiteX0" fmla="*/ 0 w 195943"/>
              <a:gd name="connsiteY0" fmla="*/ 0 h 679813"/>
              <a:gd name="connsiteX1" fmla="*/ 195943 w 195943"/>
              <a:gd name="connsiteY1" fmla="*/ 0 h 679813"/>
              <a:gd name="connsiteX2" fmla="*/ 195943 w 195943"/>
              <a:gd name="connsiteY2" fmla="*/ 679813 h 679813"/>
              <a:gd name="connsiteX3" fmla="*/ 0 w 195943"/>
              <a:gd name="connsiteY3" fmla="*/ 679813 h 679813"/>
              <a:gd name="connsiteX4" fmla="*/ 0 w 195943"/>
              <a:gd name="connsiteY4" fmla="*/ 0 h 679813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79813 h 696873"/>
              <a:gd name="connsiteX3" fmla="*/ 0 w 195943"/>
              <a:gd name="connsiteY3" fmla="*/ 696873 h 696873"/>
              <a:gd name="connsiteX4" fmla="*/ 0 w 195943"/>
              <a:gd name="connsiteY4" fmla="*/ 0 h 696873"/>
              <a:gd name="connsiteX0" fmla="*/ 0 w 195943"/>
              <a:gd name="connsiteY0" fmla="*/ 0 h 700285"/>
              <a:gd name="connsiteX1" fmla="*/ 195943 w 195943"/>
              <a:gd name="connsiteY1" fmla="*/ 0 h 700285"/>
              <a:gd name="connsiteX2" fmla="*/ 195943 w 195943"/>
              <a:gd name="connsiteY2" fmla="*/ 700285 h 700285"/>
              <a:gd name="connsiteX3" fmla="*/ 0 w 195943"/>
              <a:gd name="connsiteY3" fmla="*/ 696873 h 700285"/>
              <a:gd name="connsiteX4" fmla="*/ 0 w 195943"/>
              <a:gd name="connsiteY4" fmla="*/ 0 h 7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3" h="700285">
                <a:moveTo>
                  <a:pt x="0" y="0"/>
                </a:moveTo>
                <a:lnTo>
                  <a:pt x="195943" y="0"/>
                </a:lnTo>
                <a:lnTo>
                  <a:pt x="195943" y="700285"/>
                </a:lnTo>
                <a:lnTo>
                  <a:pt x="0" y="696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7D062-5B7A-D3EA-F387-9EA88E48B7A3}"/>
              </a:ext>
            </a:extLst>
          </p:cNvPr>
          <p:cNvSpPr/>
          <p:nvPr/>
        </p:nvSpPr>
        <p:spPr>
          <a:xfrm>
            <a:off x="5628478" y="3416480"/>
            <a:ext cx="199355" cy="706147"/>
          </a:xfrm>
          <a:custGeom>
            <a:avLst/>
            <a:gdLst>
              <a:gd name="connsiteX0" fmla="*/ 0 w 195943"/>
              <a:gd name="connsiteY0" fmla="*/ 0 h 682263"/>
              <a:gd name="connsiteX1" fmla="*/ 195943 w 195943"/>
              <a:gd name="connsiteY1" fmla="*/ 0 h 682263"/>
              <a:gd name="connsiteX2" fmla="*/ 195943 w 195943"/>
              <a:gd name="connsiteY2" fmla="*/ 682263 h 682263"/>
              <a:gd name="connsiteX3" fmla="*/ 0 w 195943"/>
              <a:gd name="connsiteY3" fmla="*/ 682263 h 682263"/>
              <a:gd name="connsiteX4" fmla="*/ 0 w 195943"/>
              <a:gd name="connsiteY4" fmla="*/ 0 h 682263"/>
              <a:gd name="connsiteX0" fmla="*/ 0 w 195943"/>
              <a:gd name="connsiteY0" fmla="*/ 0 h 706147"/>
              <a:gd name="connsiteX1" fmla="*/ 195943 w 195943"/>
              <a:gd name="connsiteY1" fmla="*/ 0 h 706147"/>
              <a:gd name="connsiteX2" fmla="*/ 195943 w 195943"/>
              <a:gd name="connsiteY2" fmla="*/ 682263 h 706147"/>
              <a:gd name="connsiteX3" fmla="*/ 0 w 195943"/>
              <a:gd name="connsiteY3" fmla="*/ 706147 h 706147"/>
              <a:gd name="connsiteX4" fmla="*/ 0 w 195943"/>
              <a:gd name="connsiteY4" fmla="*/ 0 h 706147"/>
              <a:gd name="connsiteX0" fmla="*/ 0 w 199355"/>
              <a:gd name="connsiteY0" fmla="*/ 0 h 706147"/>
              <a:gd name="connsiteX1" fmla="*/ 195943 w 199355"/>
              <a:gd name="connsiteY1" fmla="*/ 0 h 706147"/>
              <a:gd name="connsiteX2" fmla="*/ 199355 w 199355"/>
              <a:gd name="connsiteY2" fmla="*/ 702735 h 706147"/>
              <a:gd name="connsiteX3" fmla="*/ 0 w 199355"/>
              <a:gd name="connsiteY3" fmla="*/ 706147 h 706147"/>
              <a:gd name="connsiteX4" fmla="*/ 0 w 199355"/>
              <a:gd name="connsiteY4" fmla="*/ 0 h 70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55" h="706147">
                <a:moveTo>
                  <a:pt x="0" y="0"/>
                </a:moveTo>
                <a:lnTo>
                  <a:pt x="195943" y="0"/>
                </a:lnTo>
                <a:cubicBezTo>
                  <a:pt x="197080" y="234245"/>
                  <a:pt x="198218" y="468490"/>
                  <a:pt x="199355" y="702735"/>
                </a:cubicBezTo>
                <a:lnTo>
                  <a:pt x="0" y="7061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57F47C5-568F-F8B5-B351-1710DB5D7AD9}"/>
              </a:ext>
            </a:extLst>
          </p:cNvPr>
          <p:cNvSpPr/>
          <p:nvPr/>
        </p:nvSpPr>
        <p:spPr>
          <a:xfrm>
            <a:off x="4937403" y="3350079"/>
            <a:ext cx="304069" cy="771859"/>
          </a:xfrm>
          <a:custGeom>
            <a:avLst/>
            <a:gdLst>
              <a:gd name="connsiteX0" fmla="*/ 0 w 299357"/>
              <a:gd name="connsiteY0" fmla="*/ 43542 h 751114"/>
              <a:gd name="connsiteX1" fmla="*/ 70757 w 299357"/>
              <a:gd name="connsiteY1" fmla="*/ 46264 h 751114"/>
              <a:gd name="connsiteX2" fmla="*/ 73479 w 299357"/>
              <a:gd name="connsiteY2" fmla="*/ 0 h 751114"/>
              <a:gd name="connsiteX3" fmla="*/ 236765 w 299357"/>
              <a:gd name="connsiteY3" fmla="*/ 0 h 751114"/>
              <a:gd name="connsiteX4" fmla="*/ 239486 w 299357"/>
              <a:gd name="connsiteY4" fmla="*/ 54428 h 751114"/>
              <a:gd name="connsiteX5" fmla="*/ 299357 w 299357"/>
              <a:gd name="connsiteY5" fmla="*/ 48985 h 751114"/>
              <a:gd name="connsiteX6" fmla="*/ 293915 w 299357"/>
              <a:gd name="connsiteY6" fmla="*/ 751114 h 751114"/>
              <a:gd name="connsiteX7" fmla="*/ 0 w 299357"/>
              <a:gd name="connsiteY7" fmla="*/ 745671 h 751114"/>
              <a:gd name="connsiteX8" fmla="*/ 0 w 299357"/>
              <a:gd name="connsiteY8" fmla="*/ 43542 h 751114"/>
              <a:gd name="connsiteX0" fmla="*/ 0 w 504073"/>
              <a:gd name="connsiteY0" fmla="*/ 46954 h 751114"/>
              <a:gd name="connsiteX1" fmla="*/ 275473 w 504073"/>
              <a:gd name="connsiteY1" fmla="*/ 46264 h 751114"/>
              <a:gd name="connsiteX2" fmla="*/ 278195 w 504073"/>
              <a:gd name="connsiteY2" fmla="*/ 0 h 751114"/>
              <a:gd name="connsiteX3" fmla="*/ 441481 w 504073"/>
              <a:gd name="connsiteY3" fmla="*/ 0 h 751114"/>
              <a:gd name="connsiteX4" fmla="*/ 444202 w 504073"/>
              <a:gd name="connsiteY4" fmla="*/ 54428 h 751114"/>
              <a:gd name="connsiteX5" fmla="*/ 504073 w 504073"/>
              <a:gd name="connsiteY5" fmla="*/ 48985 h 751114"/>
              <a:gd name="connsiteX6" fmla="*/ 498631 w 504073"/>
              <a:gd name="connsiteY6" fmla="*/ 751114 h 751114"/>
              <a:gd name="connsiteX7" fmla="*/ 204716 w 504073"/>
              <a:gd name="connsiteY7" fmla="*/ 745671 h 751114"/>
              <a:gd name="connsiteX8" fmla="*/ 0 w 504073"/>
              <a:gd name="connsiteY8" fmla="*/ 46954 h 751114"/>
              <a:gd name="connsiteX0" fmla="*/ 0 w 504073"/>
              <a:gd name="connsiteY0" fmla="*/ 46954 h 766143"/>
              <a:gd name="connsiteX1" fmla="*/ 275473 w 504073"/>
              <a:gd name="connsiteY1" fmla="*/ 46264 h 766143"/>
              <a:gd name="connsiteX2" fmla="*/ 278195 w 504073"/>
              <a:gd name="connsiteY2" fmla="*/ 0 h 766143"/>
              <a:gd name="connsiteX3" fmla="*/ 441481 w 504073"/>
              <a:gd name="connsiteY3" fmla="*/ 0 h 766143"/>
              <a:gd name="connsiteX4" fmla="*/ 444202 w 504073"/>
              <a:gd name="connsiteY4" fmla="*/ 54428 h 766143"/>
              <a:gd name="connsiteX5" fmla="*/ 504073 w 504073"/>
              <a:gd name="connsiteY5" fmla="*/ 48985 h 766143"/>
              <a:gd name="connsiteX6" fmla="*/ 498631 w 504073"/>
              <a:gd name="connsiteY6" fmla="*/ 751114 h 766143"/>
              <a:gd name="connsiteX7" fmla="*/ 10236 w 504073"/>
              <a:gd name="connsiteY7" fmla="*/ 766143 h 766143"/>
              <a:gd name="connsiteX8" fmla="*/ 0 w 504073"/>
              <a:gd name="connsiteY8" fmla="*/ 46954 h 766143"/>
              <a:gd name="connsiteX0" fmla="*/ 0 w 504073"/>
              <a:gd name="connsiteY0" fmla="*/ 46954 h 766143"/>
              <a:gd name="connsiteX1" fmla="*/ 275473 w 504073"/>
              <a:gd name="connsiteY1" fmla="*/ 46264 h 766143"/>
              <a:gd name="connsiteX2" fmla="*/ 278195 w 504073"/>
              <a:gd name="connsiteY2" fmla="*/ 0 h 766143"/>
              <a:gd name="connsiteX3" fmla="*/ 441481 w 504073"/>
              <a:gd name="connsiteY3" fmla="*/ 0 h 766143"/>
              <a:gd name="connsiteX4" fmla="*/ 444202 w 504073"/>
              <a:gd name="connsiteY4" fmla="*/ 54428 h 766143"/>
              <a:gd name="connsiteX5" fmla="*/ 504073 w 504073"/>
              <a:gd name="connsiteY5" fmla="*/ 48985 h 766143"/>
              <a:gd name="connsiteX6" fmla="*/ 502043 w 504073"/>
              <a:gd name="connsiteY6" fmla="*/ 764762 h 766143"/>
              <a:gd name="connsiteX7" fmla="*/ 10236 w 504073"/>
              <a:gd name="connsiteY7" fmla="*/ 766143 h 766143"/>
              <a:gd name="connsiteX8" fmla="*/ 0 w 504073"/>
              <a:gd name="connsiteY8" fmla="*/ 46954 h 766143"/>
              <a:gd name="connsiteX0" fmla="*/ 75489 w 493837"/>
              <a:gd name="connsiteY0" fmla="*/ 58384 h 766143"/>
              <a:gd name="connsiteX1" fmla="*/ 265237 w 493837"/>
              <a:gd name="connsiteY1" fmla="*/ 46264 h 766143"/>
              <a:gd name="connsiteX2" fmla="*/ 267959 w 493837"/>
              <a:gd name="connsiteY2" fmla="*/ 0 h 766143"/>
              <a:gd name="connsiteX3" fmla="*/ 431245 w 493837"/>
              <a:gd name="connsiteY3" fmla="*/ 0 h 766143"/>
              <a:gd name="connsiteX4" fmla="*/ 433966 w 493837"/>
              <a:gd name="connsiteY4" fmla="*/ 54428 h 766143"/>
              <a:gd name="connsiteX5" fmla="*/ 493837 w 493837"/>
              <a:gd name="connsiteY5" fmla="*/ 48985 h 766143"/>
              <a:gd name="connsiteX6" fmla="*/ 491807 w 493837"/>
              <a:gd name="connsiteY6" fmla="*/ 764762 h 766143"/>
              <a:gd name="connsiteX7" fmla="*/ 0 w 493837"/>
              <a:gd name="connsiteY7" fmla="*/ 766143 h 766143"/>
              <a:gd name="connsiteX8" fmla="*/ 75489 w 493837"/>
              <a:gd name="connsiteY8" fmla="*/ 58384 h 766143"/>
              <a:gd name="connsiteX0" fmla="*/ 0 w 418348"/>
              <a:gd name="connsiteY0" fmla="*/ 58384 h 764762"/>
              <a:gd name="connsiteX1" fmla="*/ 189748 w 418348"/>
              <a:gd name="connsiteY1" fmla="*/ 46264 h 764762"/>
              <a:gd name="connsiteX2" fmla="*/ 192470 w 418348"/>
              <a:gd name="connsiteY2" fmla="*/ 0 h 764762"/>
              <a:gd name="connsiteX3" fmla="*/ 355756 w 418348"/>
              <a:gd name="connsiteY3" fmla="*/ 0 h 764762"/>
              <a:gd name="connsiteX4" fmla="*/ 358477 w 418348"/>
              <a:gd name="connsiteY4" fmla="*/ 54428 h 764762"/>
              <a:gd name="connsiteX5" fmla="*/ 418348 w 418348"/>
              <a:gd name="connsiteY5" fmla="*/ 48985 h 764762"/>
              <a:gd name="connsiteX6" fmla="*/ 416318 w 418348"/>
              <a:gd name="connsiteY6" fmla="*/ 764762 h 764762"/>
              <a:gd name="connsiteX7" fmla="*/ 35954 w 418348"/>
              <a:gd name="connsiteY7" fmla="*/ 763286 h 764762"/>
              <a:gd name="connsiteX8" fmla="*/ 0 w 418348"/>
              <a:gd name="connsiteY8" fmla="*/ 58384 h 764762"/>
              <a:gd name="connsiteX0" fmla="*/ 18338 w 382394"/>
              <a:gd name="connsiteY0" fmla="*/ 52669 h 764762"/>
              <a:gd name="connsiteX1" fmla="*/ 153794 w 382394"/>
              <a:gd name="connsiteY1" fmla="*/ 46264 h 764762"/>
              <a:gd name="connsiteX2" fmla="*/ 156516 w 382394"/>
              <a:gd name="connsiteY2" fmla="*/ 0 h 764762"/>
              <a:gd name="connsiteX3" fmla="*/ 319802 w 382394"/>
              <a:gd name="connsiteY3" fmla="*/ 0 h 764762"/>
              <a:gd name="connsiteX4" fmla="*/ 322523 w 382394"/>
              <a:gd name="connsiteY4" fmla="*/ 54428 h 764762"/>
              <a:gd name="connsiteX5" fmla="*/ 382394 w 382394"/>
              <a:gd name="connsiteY5" fmla="*/ 48985 h 764762"/>
              <a:gd name="connsiteX6" fmla="*/ 380364 w 382394"/>
              <a:gd name="connsiteY6" fmla="*/ 764762 h 764762"/>
              <a:gd name="connsiteX7" fmla="*/ 0 w 382394"/>
              <a:gd name="connsiteY7" fmla="*/ 763286 h 764762"/>
              <a:gd name="connsiteX8" fmla="*/ 18338 w 382394"/>
              <a:gd name="connsiteY8" fmla="*/ 52669 h 764762"/>
              <a:gd name="connsiteX0" fmla="*/ 0 w 364056"/>
              <a:gd name="connsiteY0" fmla="*/ 52669 h 764762"/>
              <a:gd name="connsiteX1" fmla="*/ 135456 w 364056"/>
              <a:gd name="connsiteY1" fmla="*/ 46264 h 764762"/>
              <a:gd name="connsiteX2" fmla="*/ 138178 w 364056"/>
              <a:gd name="connsiteY2" fmla="*/ 0 h 764762"/>
              <a:gd name="connsiteX3" fmla="*/ 301464 w 364056"/>
              <a:gd name="connsiteY3" fmla="*/ 0 h 764762"/>
              <a:gd name="connsiteX4" fmla="*/ 304185 w 364056"/>
              <a:gd name="connsiteY4" fmla="*/ 54428 h 764762"/>
              <a:gd name="connsiteX5" fmla="*/ 364056 w 364056"/>
              <a:gd name="connsiteY5" fmla="*/ 48985 h 764762"/>
              <a:gd name="connsiteX6" fmla="*/ 362026 w 364056"/>
              <a:gd name="connsiteY6" fmla="*/ 764762 h 764762"/>
              <a:gd name="connsiteX7" fmla="*/ 24525 w 364056"/>
              <a:gd name="connsiteY7" fmla="*/ 763286 h 764762"/>
              <a:gd name="connsiteX8" fmla="*/ 0 w 364056"/>
              <a:gd name="connsiteY8" fmla="*/ 52669 h 764762"/>
              <a:gd name="connsiteX0" fmla="*/ 1193 w 339531"/>
              <a:gd name="connsiteY0" fmla="*/ 49812 h 764762"/>
              <a:gd name="connsiteX1" fmla="*/ 110931 w 339531"/>
              <a:gd name="connsiteY1" fmla="*/ 46264 h 764762"/>
              <a:gd name="connsiteX2" fmla="*/ 113653 w 339531"/>
              <a:gd name="connsiteY2" fmla="*/ 0 h 764762"/>
              <a:gd name="connsiteX3" fmla="*/ 276939 w 339531"/>
              <a:gd name="connsiteY3" fmla="*/ 0 h 764762"/>
              <a:gd name="connsiteX4" fmla="*/ 279660 w 339531"/>
              <a:gd name="connsiteY4" fmla="*/ 54428 h 764762"/>
              <a:gd name="connsiteX5" fmla="*/ 339531 w 339531"/>
              <a:gd name="connsiteY5" fmla="*/ 48985 h 764762"/>
              <a:gd name="connsiteX6" fmla="*/ 337501 w 339531"/>
              <a:gd name="connsiteY6" fmla="*/ 764762 h 764762"/>
              <a:gd name="connsiteX7" fmla="*/ 0 w 339531"/>
              <a:gd name="connsiteY7" fmla="*/ 763286 h 764762"/>
              <a:gd name="connsiteX8" fmla="*/ 1193 w 339531"/>
              <a:gd name="connsiteY8" fmla="*/ 49812 h 764762"/>
              <a:gd name="connsiteX0" fmla="*/ 11 w 338349"/>
              <a:gd name="connsiteY0" fmla="*/ 49812 h 764762"/>
              <a:gd name="connsiteX1" fmla="*/ 109749 w 338349"/>
              <a:gd name="connsiteY1" fmla="*/ 46264 h 764762"/>
              <a:gd name="connsiteX2" fmla="*/ 112471 w 338349"/>
              <a:gd name="connsiteY2" fmla="*/ 0 h 764762"/>
              <a:gd name="connsiteX3" fmla="*/ 275757 w 338349"/>
              <a:gd name="connsiteY3" fmla="*/ 0 h 764762"/>
              <a:gd name="connsiteX4" fmla="*/ 278478 w 338349"/>
              <a:gd name="connsiteY4" fmla="*/ 54428 h 764762"/>
              <a:gd name="connsiteX5" fmla="*/ 338349 w 338349"/>
              <a:gd name="connsiteY5" fmla="*/ 48985 h 764762"/>
              <a:gd name="connsiteX6" fmla="*/ 336319 w 338349"/>
              <a:gd name="connsiteY6" fmla="*/ 764762 h 764762"/>
              <a:gd name="connsiteX7" fmla="*/ 10248 w 338349"/>
              <a:gd name="connsiteY7" fmla="*/ 763286 h 764762"/>
              <a:gd name="connsiteX8" fmla="*/ 11 w 338349"/>
              <a:gd name="connsiteY8" fmla="*/ 49812 h 764762"/>
              <a:gd name="connsiteX0" fmla="*/ 24053 w 328101"/>
              <a:gd name="connsiteY0" fmla="*/ 49812 h 764762"/>
              <a:gd name="connsiteX1" fmla="*/ 99501 w 328101"/>
              <a:gd name="connsiteY1" fmla="*/ 46264 h 764762"/>
              <a:gd name="connsiteX2" fmla="*/ 102223 w 328101"/>
              <a:gd name="connsiteY2" fmla="*/ 0 h 764762"/>
              <a:gd name="connsiteX3" fmla="*/ 265509 w 328101"/>
              <a:gd name="connsiteY3" fmla="*/ 0 h 764762"/>
              <a:gd name="connsiteX4" fmla="*/ 268230 w 328101"/>
              <a:gd name="connsiteY4" fmla="*/ 54428 h 764762"/>
              <a:gd name="connsiteX5" fmla="*/ 328101 w 328101"/>
              <a:gd name="connsiteY5" fmla="*/ 48985 h 764762"/>
              <a:gd name="connsiteX6" fmla="*/ 326071 w 328101"/>
              <a:gd name="connsiteY6" fmla="*/ 764762 h 764762"/>
              <a:gd name="connsiteX7" fmla="*/ 0 w 328101"/>
              <a:gd name="connsiteY7" fmla="*/ 763286 h 764762"/>
              <a:gd name="connsiteX8" fmla="*/ 24053 w 328101"/>
              <a:gd name="connsiteY8" fmla="*/ 49812 h 764762"/>
              <a:gd name="connsiteX0" fmla="*/ 4 w 304052"/>
              <a:gd name="connsiteY0" fmla="*/ 49812 h 764762"/>
              <a:gd name="connsiteX1" fmla="*/ 75452 w 304052"/>
              <a:gd name="connsiteY1" fmla="*/ 46264 h 764762"/>
              <a:gd name="connsiteX2" fmla="*/ 78174 w 304052"/>
              <a:gd name="connsiteY2" fmla="*/ 0 h 764762"/>
              <a:gd name="connsiteX3" fmla="*/ 241460 w 304052"/>
              <a:gd name="connsiteY3" fmla="*/ 0 h 764762"/>
              <a:gd name="connsiteX4" fmla="*/ 244181 w 304052"/>
              <a:gd name="connsiteY4" fmla="*/ 54428 h 764762"/>
              <a:gd name="connsiteX5" fmla="*/ 304052 w 304052"/>
              <a:gd name="connsiteY5" fmla="*/ 48985 h 764762"/>
              <a:gd name="connsiteX6" fmla="*/ 302022 w 304052"/>
              <a:gd name="connsiteY6" fmla="*/ 764762 h 764762"/>
              <a:gd name="connsiteX7" fmla="*/ 35958 w 304052"/>
              <a:gd name="connsiteY7" fmla="*/ 760429 h 764762"/>
              <a:gd name="connsiteX8" fmla="*/ 4 w 304052"/>
              <a:gd name="connsiteY8" fmla="*/ 49812 h 764762"/>
              <a:gd name="connsiteX0" fmla="*/ 21 w 304069"/>
              <a:gd name="connsiteY0" fmla="*/ 49812 h 771859"/>
              <a:gd name="connsiteX1" fmla="*/ 75469 w 304069"/>
              <a:gd name="connsiteY1" fmla="*/ 46264 h 771859"/>
              <a:gd name="connsiteX2" fmla="*/ 78191 w 304069"/>
              <a:gd name="connsiteY2" fmla="*/ 0 h 771859"/>
              <a:gd name="connsiteX3" fmla="*/ 241477 w 304069"/>
              <a:gd name="connsiteY3" fmla="*/ 0 h 771859"/>
              <a:gd name="connsiteX4" fmla="*/ 244198 w 304069"/>
              <a:gd name="connsiteY4" fmla="*/ 54428 h 771859"/>
              <a:gd name="connsiteX5" fmla="*/ 304069 w 304069"/>
              <a:gd name="connsiteY5" fmla="*/ 48985 h 771859"/>
              <a:gd name="connsiteX6" fmla="*/ 302039 w 304069"/>
              <a:gd name="connsiteY6" fmla="*/ 764762 h 771859"/>
              <a:gd name="connsiteX7" fmla="*/ 4542 w 304069"/>
              <a:gd name="connsiteY7" fmla="*/ 771859 h 771859"/>
              <a:gd name="connsiteX8" fmla="*/ 21 w 304069"/>
              <a:gd name="connsiteY8" fmla="*/ 49812 h 7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69" h="771859">
                <a:moveTo>
                  <a:pt x="21" y="49812"/>
                </a:moveTo>
                <a:lnTo>
                  <a:pt x="75469" y="46264"/>
                </a:lnTo>
                <a:lnTo>
                  <a:pt x="78191" y="0"/>
                </a:lnTo>
                <a:lnTo>
                  <a:pt x="241477" y="0"/>
                </a:lnTo>
                <a:lnTo>
                  <a:pt x="244198" y="54428"/>
                </a:lnTo>
                <a:lnTo>
                  <a:pt x="304069" y="48985"/>
                </a:lnTo>
                <a:cubicBezTo>
                  <a:pt x="303392" y="287577"/>
                  <a:pt x="302716" y="526170"/>
                  <a:pt x="302039" y="764762"/>
                </a:cubicBezTo>
                <a:lnTo>
                  <a:pt x="4542" y="771859"/>
                </a:lnTo>
                <a:cubicBezTo>
                  <a:pt x="4940" y="534034"/>
                  <a:pt x="-377" y="287637"/>
                  <a:pt x="21" y="498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3E5A418-0463-4341-D92A-D23A58FFC47B}"/>
              </a:ext>
            </a:extLst>
          </p:cNvPr>
          <p:cNvSpPr/>
          <p:nvPr/>
        </p:nvSpPr>
        <p:spPr>
          <a:xfrm>
            <a:off x="8809463" y="3345366"/>
            <a:ext cx="550871" cy="780585"/>
          </a:xfrm>
          <a:custGeom>
            <a:avLst/>
            <a:gdLst>
              <a:gd name="connsiteX0" fmla="*/ 46836 w 550871"/>
              <a:gd name="connsiteY0" fmla="*/ 42374 h 780585"/>
              <a:gd name="connsiteX1" fmla="*/ 115973 w 550871"/>
              <a:gd name="connsiteY1" fmla="*/ 46835 h 780585"/>
              <a:gd name="connsiteX2" fmla="*/ 120434 w 550871"/>
              <a:gd name="connsiteY2" fmla="*/ 2230 h 780585"/>
              <a:gd name="connsiteX3" fmla="*/ 289932 w 550871"/>
              <a:gd name="connsiteY3" fmla="*/ 0 h 780585"/>
              <a:gd name="connsiteX4" fmla="*/ 287702 w 550871"/>
              <a:gd name="connsiteY4" fmla="*/ 35684 h 780585"/>
              <a:gd name="connsiteX5" fmla="*/ 443819 w 550871"/>
              <a:gd name="connsiteY5" fmla="*/ 31223 h 780585"/>
              <a:gd name="connsiteX6" fmla="*/ 443819 w 550871"/>
              <a:gd name="connsiteY6" fmla="*/ 55756 h 780585"/>
              <a:gd name="connsiteX7" fmla="*/ 459431 w 550871"/>
              <a:gd name="connsiteY7" fmla="*/ 55756 h 780585"/>
              <a:gd name="connsiteX8" fmla="*/ 457200 w 550871"/>
              <a:gd name="connsiteY8" fmla="*/ 62447 h 780585"/>
              <a:gd name="connsiteX9" fmla="*/ 550871 w 550871"/>
              <a:gd name="connsiteY9" fmla="*/ 66907 h 780585"/>
              <a:gd name="connsiteX10" fmla="*/ 546410 w 550871"/>
              <a:gd name="connsiteY10" fmla="*/ 751592 h 780585"/>
              <a:gd name="connsiteX11" fmla="*/ 459431 w 550871"/>
              <a:gd name="connsiteY11" fmla="*/ 749362 h 780585"/>
              <a:gd name="connsiteX12" fmla="*/ 463891 w 550871"/>
              <a:gd name="connsiteY12" fmla="*/ 780585 h 780585"/>
              <a:gd name="connsiteX13" fmla="*/ 31224 w 550871"/>
              <a:gd name="connsiteY13" fmla="*/ 764974 h 780585"/>
              <a:gd name="connsiteX14" fmla="*/ 28994 w 550871"/>
              <a:gd name="connsiteY14" fmla="*/ 660152 h 780585"/>
              <a:gd name="connsiteX15" fmla="*/ 40145 w 550871"/>
              <a:gd name="connsiteY15" fmla="*/ 660152 h 780585"/>
              <a:gd name="connsiteX16" fmla="*/ 42375 w 550871"/>
              <a:gd name="connsiteY16" fmla="*/ 611087 h 780585"/>
              <a:gd name="connsiteX17" fmla="*/ 31224 w 550871"/>
              <a:gd name="connsiteY17" fmla="*/ 611087 h 780585"/>
              <a:gd name="connsiteX18" fmla="*/ 28994 w 550871"/>
              <a:gd name="connsiteY18" fmla="*/ 575403 h 780585"/>
              <a:gd name="connsiteX19" fmla="*/ 37915 w 550871"/>
              <a:gd name="connsiteY19" fmla="*/ 579863 h 780585"/>
              <a:gd name="connsiteX20" fmla="*/ 37915 w 550871"/>
              <a:gd name="connsiteY20" fmla="*/ 521877 h 780585"/>
              <a:gd name="connsiteX21" fmla="*/ 31224 w 550871"/>
              <a:gd name="connsiteY21" fmla="*/ 521877 h 780585"/>
              <a:gd name="connsiteX22" fmla="*/ 28994 w 550871"/>
              <a:gd name="connsiteY22" fmla="*/ 479502 h 780585"/>
              <a:gd name="connsiteX23" fmla="*/ 73598 w 550871"/>
              <a:gd name="connsiteY23" fmla="*/ 472812 h 780585"/>
              <a:gd name="connsiteX24" fmla="*/ 75829 w 550871"/>
              <a:gd name="connsiteY24" fmla="*/ 376911 h 780585"/>
              <a:gd name="connsiteX25" fmla="*/ 80289 w 550871"/>
              <a:gd name="connsiteY25" fmla="*/ 381372 h 780585"/>
              <a:gd name="connsiteX26" fmla="*/ 80289 w 550871"/>
              <a:gd name="connsiteY26" fmla="*/ 301083 h 780585"/>
              <a:gd name="connsiteX27" fmla="*/ 55757 w 550871"/>
              <a:gd name="connsiteY27" fmla="*/ 301083 h 780585"/>
              <a:gd name="connsiteX28" fmla="*/ 46836 w 550871"/>
              <a:gd name="connsiteY28" fmla="*/ 252017 h 780585"/>
              <a:gd name="connsiteX29" fmla="*/ 17842 w 550871"/>
              <a:gd name="connsiteY29" fmla="*/ 252017 h 780585"/>
              <a:gd name="connsiteX30" fmla="*/ 0 w 550871"/>
              <a:gd name="connsiteY30" fmla="*/ 75828 h 780585"/>
              <a:gd name="connsiteX31" fmla="*/ 46836 w 550871"/>
              <a:gd name="connsiteY31" fmla="*/ 42374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0871" h="780585">
                <a:moveTo>
                  <a:pt x="46836" y="42374"/>
                </a:moveTo>
                <a:lnTo>
                  <a:pt x="115973" y="46835"/>
                </a:lnTo>
                <a:lnTo>
                  <a:pt x="120434" y="2230"/>
                </a:lnTo>
                <a:lnTo>
                  <a:pt x="289932" y="0"/>
                </a:lnTo>
                <a:lnTo>
                  <a:pt x="287702" y="35684"/>
                </a:lnTo>
                <a:lnTo>
                  <a:pt x="443819" y="31223"/>
                </a:lnTo>
                <a:lnTo>
                  <a:pt x="443819" y="55756"/>
                </a:lnTo>
                <a:lnTo>
                  <a:pt x="459431" y="55756"/>
                </a:lnTo>
                <a:lnTo>
                  <a:pt x="457200" y="62447"/>
                </a:lnTo>
                <a:lnTo>
                  <a:pt x="550871" y="66907"/>
                </a:lnTo>
                <a:lnTo>
                  <a:pt x="546410" y="751592"/>
                </a:lnTo>
                <a:lnTo>
                  <a:pt x="459431" y="749362"/>
                </a:lnTo>
                <a:lnTo>
                  <a:pt x="463891" y="780585"/>
                </a:lnTo>
                <a:lnTo>
                  <a:pt x="31224" y="764974"/>
                </a:lnTo>
                <a:cubicBezTo>
                  <a:pt x="30481" y="730033"/>
                  <a:pt x="29737" y="695093"/>
                  <a:pt x="28994" y="660152"/>
                </a:cubicBezTo>
                <a:lnTo>
                  <a:pt x="40145" y="660152"/>
                </a:lnTo>
                <a:lnTo>
                  <a:pt x="42375" y="611087"/>
                </a:lnTo>
                <a:lnTo>
                  <a:pt x="31224" y="611087"/>
                </a:lnTo>
                <a:lnTo>
                  <a:pt x="28994" y="575403"/>
                </a:lnTo>
                <a:lnTo>
                  <a:pt x="37915" y="579863"/>
                </a:lnTo>
                <a:lnTo>
                  <a:pt x="37915" y="521877"/>
                </a:lnTo>
                <a:lnTo>
                  <a:pt x="31224" y="521877"/>
                </a:lnTo>
                <a:lnTo>
                  <a:pt x="28994" y="479502"/>
                </a:lnTo>
                <a:lnTo>
                  <a:pt x="73598" y="472812"/>
                </a:lnTo>
                <a:cubicBezTo>
                  <a:pt x="74342" y="440845"/>
                  <a:pt x="75085" y="408878"/>
                  <a:pt x="75829" y="376911"/>
                </a:cubicBezTo>
                <a:lnTo>
                  <a:pt x="80289" y="381372"/>
                </a:lnTo>
                <a:lnTo>
                  <a:pt x="80289" y="301083"/>
                </a:lnTo>
                <a:lnTo>
                  <a:pt x="55757" y="301083"/>
                </a:lnTo>
                <a:lnTo>
                  <a:pt x="46836" y="252017"/>
                </a:lnTo>
                <a:lnTo>
                  <a:pt x="17842" y="252017"/>
                </a:lnTo>
                <a:lnTo>
                  <a:pt x="0" y="75828"/>
                </a:lnTo>
                <a:lnTo>
                  <a:pt x="46836" y="423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00823BFB-309F-701A-7EF6-7B77D9EA7198}"/>
              </a:ext>
            </a:extLst>
          </p:cNvPr>
          <p:cNvSpPr/>
          <p:nvPr/>
        </p:nvSpPr>
        <p:spPr>
          <a:xfrm>
            <a:off x="3571874" y="3428906"/>
            <a:ext cx="195943" cy="696873"/>
          </a:xfrm>
          <a:custGeom>
            <a:avLst/>
            <a:gdLst>
              <a:gd name="connsiteX0" fmla="*/ 0 w 195943"/>
              <a:gd name="connsiteY0" fmla="*/ 0 h 679813"/>
              <a:gd name="connsiteX1" fmla="*/ 195943 w 195943"/>
              <a:gd name="connsiteY1" fmla="*/ 0 h 679813"/>
              <a:gd name="connsiteX2" fmla="*/ 195943 w 195943"/>
              <a:gd name="connsiteY2" fmla="*/ 679813 h 679813"/>
              <a:gd name="connsiteX3" fmla="*/ 0 w 195943"/>
              <a:gd name="connsiteY3" fmla="*/ 679813 h 679813"/>
              <a:gd name="connsiteX4" fmla="*/ 0 w 195943"/>
              <a:gd name="connsiteY4" fmla="*/ 0 h 679813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79813 h 696873"/>
              <a:gd name="connsiteX3" fmla="*/ 0 w 195943"/>
              <a:gd name="connsiteY3" fmla="*/ 696873 h 696873"/>
              <a:gd name="connsiteX4" fmla="*/ 0 w 195943"/>
              <a:gd name="connsiteY4" fmla="*/ 0 h 696873"/>
              <a:gd name="connsiteX0" fmla="*/ 0 w 195943"/>
              <a:gd name="connsiteY0" fmla="*/ 0 h 696873"/>
              <a:gd name="connsiteX1" fmla="*/ 195943 w 195943"/>
              <a:gd name="connsiteY1" fmla="*/ 0 h 696873"/>
              <a:gd name="connsiteX2" fmla="*/ 195943 w 195943"/>
              <a:gd name="connsiteY2" fmla="*/ 690049 h 696873"/>
              <a:gd name="connsiteX3" fmla="*/ 0 w 195943"/>
              <a:gd name="connsiteY3" fmla="*/ 696873 h 696873"/>
              <a:gd name="connsiteX4" fmla="*/ 0 w 195943"/>
              <a:gd name="connsiteY4" fmla="*/ 0 h 69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3" h="696873">
                <a:moveTo>
                  <a:pt x="0" y="0"/>
                </a:moveTo>
                <a:lnTo>
                  <a:pt x="195943" y="0"/>
                </a:lnTo>
                <a:lnTo>
                  <a:pt x="195943" y="690049"/>
                </a:lnTo>
                <a:lnTo>
                  <a:pt x="0" y="696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84A60-B266-7A18-BA03-950A026706F6}"/>
              </a:ext>
            </a:extLst>
          </p:cNvPr>
          <p:cNvSpPr txBox="1"/>
          <p:nvPr/>
        </p:nvSpPr>
        <p:spPr>
          <a:xfrm rot="16200000">
            <a:off x="1047468" y="3650783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3A-105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1F7AB6-B119-C9FF-0BD3-89BEB11AD056}"/>
              </a:ext>
            </a:extLst>
          </p:cNvPr>
          <p:cNvSpPr txBox="1"/>
          <p:nvPr/>
        </p:nvSpPr>
        <p:spPr>
          <a:xfrm rot="16200000">
            <a:off x="1221817" y="3648169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3A-104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132C1-D003-34A3-76F2-CA44F24EED59}"/>
              </a:ext>
            </a:extLst>
          </p:cNvPr>
          <p:cNvSpPr txBox="1"/>
          <p:nvPr/>
        </p:nvSpPr>
        <p:spPr>
          <a:xfrm rot="16200000">
            <a:off x="1427708" y="3648169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3A-103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666216-2033-8403-A525-98EB95076C93}"/>
              </a:ext>
            </a:extLst>
          </p:cNvPr>
          <p:cNvSpPr txBox="1"/>
          <p:nvPr/>
        </p:nvSpPr>
        <p:spPr>
          <a:xfrm rot="16200000">
            <a:off x="1642038" y="3643108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3A-102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BB68F6-45CD-5305-D149-B33F4337F6D7}"/>
              </a:ext>
            </a:extLst>
          </p:cNvPr>
          <p:cNvSpPr txBox="1"/>
          <p:nvPr/>
        </p:nvSpPr>
        <p:spPr>
          <a:xfrm rot="16200000">
            <a:off x="3318104" y="3618444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2A-104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04C3B7-0140-D714-FAA3-65166C8A229E}"/>
              </a:ext>
            </a:extLst>
          </p:cNvPr>
          <p:cNvSpPr txBox="1"/>
          <p:nvPr/>
        </p:nvSpPr>
        <p:spPr>
          <a:xfrm rot="16200000">
            <a:off x="3513406" y="3601108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2A-103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DFE4E9-A591-9A5B-5013-D2B63C8FF8B6}"/>
              </a:ext>
            </a:extLst>
          </p:cNvPr>
          <p:cNvSpPr txBox="1"/>
          <p:nvPr/>
        </p:nvSpPr>
        <p:spPr>
          <a:xfrm rot="16200000">
            <a:off x="3706910" y="3609850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2A-102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ED31B6-B241-8E1F-863E-138775BE9BC7}"/>
              </a:ext>
            </a:extLst>
          </p:cNvPr>
          <p:cNvSpPr txBox="1"/>
          <p:nvPr/>
        </p:nvSpPr>
        <p:spPr>
          <a:xfrm rot="16200000">
            <a:off x="3959242" y="3592549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2A-101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B35ACC-D248-8991-6017-B8E1D685F58D}"/>
              </a:ext>
            </a:extLst>
          </p:cNvPr>
          <p:cNvSpPr txBox="1"/>
          <p:nvPr/>
        </p:nvSpPr>
        <p:spPr>
          <a:xfrm rot="16200000">
            <a:off x="4755543" y="3599375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2B-105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2577F7-711D-11C2-365C-5398AF73CDEB}"/>
              </a:ext>
            </a:extLst>
          </p:cNvPr>
          <p:cNvSpPr txBox="1"/>
          <p:nvPr/>
        </p:nvSpPr>
        <p:spPr>
          <a:xfrm rot="16200000">
            <a:off x="4981795" y="3595962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2B-104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36BD49-2681-4D06-B05E-602F8020230A}"/>
              </a:ext>
            </a:extLst>
          </p:cNvPr>
          <p:cNvSpPr txBox="1"/>
          <p:nvPr/>
        </p:nvSpPr>
        <p:spPr>
          <a:xfrm rot="16200000">
            <a:off x="5181332" y="3592549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2B-103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0CE26F-2308-7B9F-87C9-61E9C52403FC}"/>
              </a:ext>
            </a:extLst>
          </p:cNvPr>
          <p:cNvSpPr txBox="1"/>
          <p:nvPr/>
        </p:nvSpPr>
        <p:spPr>
          <a:xfrm rot="16200000">
            <a:off x="5380526" y="3595236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2B-102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BB4B40-9F56-25C2-71F4-0C10FC170D99}"/>
              </a:ext>
            </a:extLst>
          </p:cNvPr>
          <p:cNvSpPr txBox="1"/>
          <p:nvPr/>
        </p:nvSpPr>
        <p:spPr>
          <a:xfrm rot="16200000">
            <a:off x="7285412" y="3536437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B-104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582338B-87B1-62C2-2B53-63D3B3CC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82411" y="3635708"/>
            <a:ext cx="649448" cy="2251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E30DF2A-72AB-E738-963D-A42A673D8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822052" y="3610535"/>
            <a:ext cx="574247" cy="2705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E0892EF-51E2-D3C2-6425-CE4976838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188348" y="3654638"/>
            <a:ext cx="544833" cy="19263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E7715A-A363-786E-397D-D2535A0F40AF}"/>
              </a:ext>
            </a:extLst>
          </p:cNvPr>
          <p:cNvSpPr txBox="1"/>
          <p:nvPr/>
        </p:nvSpPr>
        <p:spPr>
          <a:xfrm rot="16200000">
            <a:off x="9182619" y="3530730"/>
            <a:ext cx="960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Linder MD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36EBBA9-2FC1-FB59-559D-6138AB1E3B9F}"/>
              </a:ext>
            </a:extLst>
          </p:cNvPr>
          <p:cNvSpPr/>
          <p:nvPr/>
        </p:nvSpPr>
        <p:spPr>
          <a:xfrm>
            <a:off x="9771355" y="3305452"/>
            <a:ext cx="565212" cy="822665"/>
          </a:xfrm>
          <a:custGeom>
            <a:avLst/>
            <a:gdLst>
              <a:gd name="connsiteX0" fmla="*/ 8878 w 565212"/>
              <a:gd name="connsiteY0" fmla="*/ 103573 h 822665"/>
              <a:gd name="connsiteX1" fmla="*/ 91736 w 565212"/>
              <a:gd name="connsiteY1" fmla="*/ 94696 h 822665"/>
              <a:gd name="connsiteX2" fmla="*/ 91736 w 565212"/>
              <a:gd name="connsiteY2" fmla="*/ 94696 h 822665"/>
              <a:gd name="connsiteX3" fmla="*/ 266330 w 565212"/>
              <a:gd name="connsiteY3" fmla="*/ 53266 h 822665"/>
              <a:gd name="connsiteX4" fmla="*/ 260412 w 565212"/>
              <a:gd name="connsiteY4" fmla="*/ 14797 h 822665"/>
              <a:gd name="connsiteX5" fmla="*/ 423169 w 565212"/>
              <a:gd name="connsiteY5" fmla="*/ 0 h 822665"/>
              <a:gd name="connsiteX6" fmla="*/ 423169 w 565212"/>
              <a:gd name="connsiteY6" fmla="*/ 41430 h 822665"/>
              <a:gd name="connsiteX7" fmla="*/ 473476 w 565212"/>
              <a:gd name="connsiteY7" fmla="*/ 32552 h 822665"/>
              <a:gd name="connsiteX8" fmla="*/ 479395 w 565212"/>
              <a:gd name="connsiteY8" fmla="*/ 82859 h 822665"/>
              <a:gd name="connsiteX9" fmla="*/ 517864 w 565212"/>
              <a:gd name="connsiteY9" fmla="*/ 82859 h 822665"/>
              <a:gd name="connsiteX10" fmla="*/ 541538 w 565212"/>
              <a:gd name="connsiteY10" fmla="*/ 251534 h 822665"/>
              <a:gd name="connsiteX11" fmla="*/ 500109 w 565212"/>
              <a:gd name="connsiteY11" fmla="*/ 257453 h 822665"/>
              <a:gd name="connsiteX12" fmla="*/ 503068 w 565212"/>
              <a:gd name="connsiteY12" fmla="*/ 298882 h 822665"/>
              <a:gd name="connsiteX13" fmla="*/ 482354 w 565212"/>
              <a:gd name="connsiteY13" fmla="*/ 301841 h 822665"/>
              <a:gd name="connsiteX14" fmla="*/ 503068 w 565212"/>
              <a:gd name="connsiteY14" fmla="*/ 491231 h 822665"/>
              <a:gd name="connsiteX15" fmla="*/ 538579 w 565212"/>
              <a:gd name="connsiteY15" fmla="*/ 482354 h 822665"/>
              <a:gd name="connsiteX16" fmla="*/ 565212 w 565212"/>
              <a:gd name="connsiteY16" fmla="*/ 769398 h 822665"/>
              <a:gd name="connsiteX17" fmla="*/ 150921 w 565212"/>
              <a:gd name="connsiteY17" fmla="*/ 822665 h 822665"/>
              <a:gd name="connsiteX18" fmla="*/ 150921 w 565212"/>
              <a:gd name="connsiteY18" fmla="*/ 787154 h 822665"/>
              <a:gd name="connsiteX19" fmla="*/ 0 w 565212"/>
              <a:gd name="connsiteY19" fmla="*/ 790113 h 822665"/>
              <a:gd name="connsiteX20" fmla="*/ 8878 w 565212"/>
              <a:gd name="connsiteY20" fmla="*/ 103573 h 822665"/>
              <a:gd name="connsiteX0" fmla="*/ 8878 w 565212"/>
              <a:gd name="connsiteY0" fmla="*/ 103573 h 822665"/>
              <a:gd name="connsiteX1" fmla="*/ 91736 w 565212"/>
              <a:gd name="connsiteY1" fmla="*/ 94696 h 822665"/>
              <a:gd name="connsiteX2" fmla="*/ 106532 w 565212"/>
              <a:gd name="connsiteY2" fmla="*/ 73982 h 822665"/>
              <a:gd name="connsiteX3" fmla="*/ 266330 w 565212"/>
              <a:gd name="connsiteY3" fmla="*/ 53266 h 822665"/>
              <a:gd name="connsiteX4" fmla="*/ 260412 w 565212"/>
              <a:gd name="connsiteY4" fmla="*/ 14797 h 822665"/>
              <a:gd name="connsiteX5" fmla="*/ 423169 w 565212"/>
              <a:gd name="connsiteY5" fmla="*/ 0 h 822665"/>
              <a:gd name="connsiteX6" fmla="*/ 423169 w 565212"/>
              <a:gd name="connsiteY6" fmla="*/ 41430 h 822665"/>
              <a:gd name="connsiteX7" fmla="*/ 473476 w 565212"/>
              <a:gd name="connsiteY7" fmla="*/ 32552 h 822665"/>
              <a:gd name="connsiteX8" fmla="*/ 479395 w 565212"/>
              <a:gd name="connsiteY8" fmla="*/ 82859 h 822665"/>
              <a:gd name="connsiteX9" fmla="*/ 517864 w 565212"/>
              <a:gd name="connsiteY9" fmla="*/ 82859 h 822665"/>
              <a:gd name="connsiteX10" fmla="*/ 541538 w 565212"/>
              <a:gd name="connsiteY10" fmla="*/ 251534 h 822665"/>
              <a:gd name="connsiteX11" fmla="*/ 500109 w 565212"/>
              <a:gd name="connsiteY11" fmla="*/ 257453 h 822665"/>
              <a:gd name="connsiteX12" fmla="*/ 503068 w 565212"/>
              <a:gd name="connsiteY12" fmla="*/ 298882 h 822665"/>
              <a:gd name="connsiteX13" fmla="*/ 482354 w 565212"/>
              <a:gd name="connsiteY13" fmla="*/ 301841 h 822665"/>
              <a:gd name="connsiteX14" fmla="*/ 503068 w 565212"/>
              <a:gd name="connsiteY14" fmla="*/ 491231 h 822665"/>
              <a:gd name="connsiteX15" fmla="*/ 538579 w 565212"/>
              <a:gd name="connsiteY15" fmla="*/ 482354 h 822665"/>
              <a:gd name="connsiteX16" fmla="*/ 565212 w 565212"/>
              <a:gd name="connsiteY16" fmla="*/ 769398 h 822665"/>
              <a:gd name="connsiteX17" fmla="*/ 150921 w 565212"/>
              <a:gd name="connsiteY17" fmla="*/ 822665 h 822665"/>
              <a:gd name="connsiteX18" fmla="*/ 150921 w 565212"/>
              <a:gd name="connsiteY18" fmla="*/ 787154 h 822665"/>
              <a:gd name="connsiteX19" fmla="*/ 0 w 565212"/>
              <a:gd name="connsiteY19" fmla="*/ 790113 h 822665"/>
              <a:gd name="connsiteX20" fmla="*/ 8878 w 565212"/>
              <a:gd name="connsiteY20" fmla="*/ 103573 h 82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5212" h="822665">
                <a:moveTo>
                  <a:pt x="8878" y="103573"/>
                </a:moveTo>
                <a:lnTo>
                  <a:pt x="91736" y="94696"/>
                </a:lnTo>
                <a:lnTo>
                  <a:pt x="106532" y="73982"/>
                </a:lnTo>
                <a:lnTo>
                  <a:pt x="266330" y="53266"/>
                </a:lnTo>
                <a:lnTo>
                  <a:pt x="260412" y="14797"/>
                </a:lnTo>
                <a:lnTo>
                  <a:pt x="423169" y="0"/>
                </a:lnTo>
                <a:lnTo>
                  <a:pt x="423169" y="41430"/>
                </a:lnTo>
                <a:lnTo>
                  <a:pt x="473476" y="32552"/>
                </a:lnTo>
                <a:lnTo>
                  <a:pt x="479395" y="82859"/>
                </a:lnTo>
                <a:lnTo>
                  <a:pt x="517864" y="82859"/>
                </a:lnTo>
                <a:lnTo>
                  <a:pt x="541538" y="251534"/>
                </a:lnTo>
                <a:lnTo>
                  <a:pt x="500109" y="257453"/>
                </a:lnTo>
                <a:lnTo>
                  <a:pt x="503068" y="298882"/>
                </a:lnTo>
                <a:lnTo>
                  <a:pt x="482354" y="301841"/>
                </a:lnTo>
                <a:lnTo>
                  <a:pt x="503068" y="491231"/>
                </a:lnTo>
                <a:lnTo>
                  <a:pt x="538579" y="482354"/>
                </a:lnTo>
                <a:lnTo>
                  <a:pt x="565212" y="769398"/>
                </a:lnTo>
                <a:lnTo>
                  <a:pt x="150921" y="822665"/>
                </a:lnTo>
                <a:lnTo>
                  <a:pt x="150921" y="787154"/>
                </a:lnTo>
                <a:lnTo>
                  <a:pt x="0" y="790113"/>
                </a:lnTo>
                <a:lnTo>
                  <a:pt x="8878" y="10357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030F23-F2E6-6711-35B3-E666BCDC7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23" y="3478539"/>
            <a:ext cx="623864" cy="482077"/>
          </a:xfrm>
          <a:prstGeom prst="rect">
            <a:avLst/>
          </a:prstGeom>
        </p:spPr>
      </p:pic>
      <p:pic>
        <p:nvPicPr>
          <p:cNvPr id="26" name="Picture 25" descr="A red shield with a black background&#10;&#10;AI-generated content may be incorrect.">
            <a:extLst>
              <a:ext uri="{FF2B5EF4-FFF2-40B4-BE49-F238E27FC236}">
                <a16:creationId xmlns:a16="http://schemas.microsoft.com/office/drawing/2014/main" id="{45B2D6EF-BF08-4ABB-2803-F56AE85AB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29026"/>
          <a:stretch/>
        </p:blipFill>
        <p:spPr>
          <a:xfrm rot="16200000">
            <a:off x="7495762" y="3639232"/>
            <a:ext cx="680204" cy="217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78D9DF-C48C-6291-2367-CB0A305854D1}"/>
              </a:ext>
            </a:extLst>
          </p:cNvPr>
          <p:cNvSpPr/>
          <p:nvPr/>
        </p:nvSpPr>
        <p:spPr>
          <a:xfrm>
            <a:off x="7326349" y="3399912"/>
            <a:ext cx="198600" cy="6896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30034C-A6A7-B39D-C4F5-E41E372A320B}"/>
              </a:ext>
            </a:extLst>
          </p:cNvPr>
          <p:cNvSpPr txBox="1"/>
          <p:nvPr/>
        </p:nvSpPr>
        <p:spPr>
          <a:xfrm rot="16200000">
            <a:off x="7083595" y="3546016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B-105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D164A1-A48E-9FA8-7568-F917F7E3A479}"/>
              </a:ext>
            </a:extLst>
          </p:cNvPr>
          <p:cNvSpPr/>
          <p:nvPr/>
        </p:nvSpPr>
        <p:spPr>
          <a:xfrm>
            <a:off x="7020353" y="3373949"/>
            <a:ext cx="302311" cy="742717"/>
          </a:xfrm>
          <a:custGeom>
            <a:avLst/>
            <a:gdLst>
              <a:gd name="connsiteX0" fmla="*/ 55983 w 302311"/>
              <a:gd name="connsiteY0" fmla="*/ 0 h 742717"/>
              <a:gd name="connsiteX1" fmla="*/ 302311 w 302311"/>
              <a:gd name="connsiteY1" fmla="*/ 0 h 742717"/>
              <a:gd name="connsiteX2" fmla="*/ 294847 w 302311"/>
              <a:gd name="connsiteY2" fmla="*/ 738985 h 742717"/>
              <a:gd name="connsiteX3" fmla="*/ 52251 w 302311"/>
              <a:gd name="connsiteY3" fmla="*/ 742717 h 742717"/>
              <a:gd name="connsiteX4" fmla="*/ 55983 w 302311"/>
              <a:gd name="connsiteY4" fmla="*/ 638214 h 742717"/>
              <a:gd name="connsiteX5" fmla="*/ 7464 w 302311"/>
              <a:gd name="connsiteY5" fmla="*/ 638214 h 742717"/>
              <a:gd name="connsiteX6" fmla="*/ 7464 w 302311"/>
              <a:gd name="connsiteY6" fmla="*/ 507586 h 742717"/>
              <a:gd name="connsiteX7" fmla="*/ 52251 w 302311"/>
              <a:gd name="connsiteY7" fmla="*/ 507586 h 742717"/>
              <a:gd name="connsiteX8" fmla="*/ 55983 w 302311"/>
              <a:gd name="connsiteY8" fmla="*/ 425476 h 742717"/>
              <a:gd name="connsiteX9" fmla="*/ 3732 w 302311"/>
              <a:gd name="connsiteY9" fmla="*/ 421744 h 742717"/>
              <a:gd name="connsiteX10" fmla="*/ 0 w 302311"/>
              <a:gd name="connsiteY10" fmla="*/ 313509 h 742717"/>
              <a:gd name="connsiteX11" fmla="*/ 48519 w 302311"/>
              <a:gd name="connsiteY11" fmla="*/ 306044 h 742717"/>
              <a:gd name="connsiteX12" fmla="*/ 59716 w 302311"/>
              <a:gd name="connsiteY12" fmla="*/ 231400 h 742717"/>
              <a:gd name="connsiteX13" fmla="*/ 11196 w 302311"/>
              <a:gd name="connsiteY13" fmla="*/ 231400 h 742717"/>
              <a:gd name="connsiteX14" fmla="*/ 11196 w 302311"/>
              <a:gd name="connsiteY14" fmla="*/ 108235 h 742717"/>
              <a:gd name="connsiteX15" fmla="*/ 55983 w 302311"/>
              <a:gd name="connsiteY15" fmla="*/ 108235 h 742717"/>
              <a:gd name="connsiteX16" fmla="*/ 55983 w 302311"/>
              <a:gd name="connsiteY16" fmla="*/ 0 h 74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2311" h="742717">
                <a:moveTo>
                  <a:pt x="55983" y="0"/>
                </a:moveTo>
                <a:lnTo>
                  <a:pt x="302311" y="0"/>
                </a:lnTo>
                <a:lnTo>
                  <a:pt x="294847" y="738985"/>
                </a:lnTo>
                <a:lnTo>
                  <a:pt x="52251" y="742717"/>
                </a:lnTo>
                <a:lnTo>
                  <a:pt x="55983" y="638214"/>
                </a:lnTo>
                <a:lnTo>
                  <a:pt x="7464" y="638214"/>
                </a:lnTo>
                <a:lnTo>
                  <a:pt x="7464" y="507586"/>
                </a:lnTo>
                <a:lnTo>
                  <a:pt x="52251" y="507586"/>
                </a:lnTo>
                <a:lnTo>
                  <a:pt x="55983" y="425476"/>
                </a:lnTo>
                <a:lnTo>
                  <a:pt x="3732" y="421744"/>
                </a:lnTo>
                <a:lnTo>
                  <a:pt x="0" y="313509"/>
                </a:lnTo>
                <a:lnTo>
                  <a:pt x="48519" y="306044"/>
                </a:lnTo>
                <a:lnTo>
                  <a:pt x="59716" y="231400"/>
                </a:lnTo>
                <a:lnTo>
                  <a:pt x="11196" y="231400"/>
                </a:lnTo>
                <a:lnTo>
                  <a:pt x="11196" y="108235"/>
                </a:lnTo>
                <a:lnTo>
                  <a:pt x="55983" y="108235"/>
                </a:lnTo>
                <a:lnTo>
                  <a:pt x="55983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1E86951-C941-8FC0-5258-869AE02513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874223" y="3652665"/>
            <a:ext cx="620364" cy="181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69DB4A-4656-A894-F90B-118F847FBA84}"/>
              </a:ext>
            </a:extLst>
          </p:cNvPr>
          <p:cNvSpPr/>
          <p:nvPr/>
        </p:nvSpPr>
        <p:spPr>
          <a:xfrm>
            <a:off x="1088710" y="3506748"/>
            <a:ext cx="198665" cy="613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318D4-DF1C-A32B-C82E-971FA4F42AC1}"/>
              </a:ext>
            </a:extLst>
          </p:cNvPr>
          <p:cNvSpPr txBox="1"/>
          <p:nvPr/>
        </p:nvSpPr>
        <p:spPr>
          <a:xfrm rot="16200000">
            <a:off x="840661" y="3654792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3A-106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D7E8787-5AC5-8075-A3DB-0EF9CFBB29D4}"/>
              </a:ext>
            </a:extLst>
          </p:cNvPr>
          <p:cNvSpPr/>
          <p:nvPr/>
        </p:nvSpPr>
        <p:spPr>
          <a:xfrm>
            <a:off x="2093576" y="3522133"/>
            <a:ext cx="350982" cy="584970"/>
          </a:xfrm>
          <a:custGeom>
            <a:avLst/>
            <a:gdLst>
              <a:gd name="connsiteX0" fmla="*/ 3079 w 350982"/>
              <a:gd name="connsiteY0" fmla="*/ 0 h 584970"/>
              <a:gd name="connsiteX1" fmla="*/ 344824 w 350982"/>
              <a:gd name="connsiteY1" fmla="*/ 0 h 584970"/>
              <a:gd name="connsiteX2" fmla="*/ 350982 w 350982"/>
              <a:gd name="connsiteY2" fmla="*/ 206279 h 584970"/>
              <a:gd name="connsiteX3" fmla="*/ 200121 w 350982"/>
              <a:gd name="connsiteY3" fmla="*/ 209358 h 584970"/>
              <a:gd name="connsiteX4" fmla="*/ 203200 w 350982"/>
              <a:gd name="connsiteY4" fmla="*/ 581891 h 584970"/>
              <a:gd name="connsiteX5" fmla="*/ 0 w 350982"/>
              <a:gd name="connsiteY5" fmla="*/ 584970 h 584970"/>
              <a:gd name="connsiteX6" fmla="*/ 3079 w 350982"/>
              <a:gd name="connsiteY6" fmla="*/ 0 h 58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982" h="584970">
                <a:moveTo>
                  <a:pt x="3079" y="0"/>
                </a:moveTo>
                <a:lnTo>
                  <a:pt x="344824" y="0"/>
                </a:lnTo>
                <a:lnTo>
                  <a:pt x="350982" y="206279"/>
                </a:lnTo>
                <a:lnTo>
                  <a:pt x="200121" y="209358"/>
                </a:lnTo>
                <a:cubicBezTo>
                  <a:pt x="201147" y="333536"/>
                  <a:pt x="202174" y="457713"/>
                  <a:pt x="203200" y="581891"/>
                </a:cubicBezTo>
                <a:lnTo>
                  <a:pt x="0" y="584970"/>
                </a:lnTo>
                <a:cubicBezTo>
                  <a:pt x="1026" y="395111"/>
                  <a:pt x="2053" y="205253"/>
                  <a:pt x="307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95DFF-7A5D-BB4C-D835-65B97CD9C99F}"/>
              </a:ext>
            </a:extLst>
          </p:cNvPr>
          <p:cNvSpPr txBox="1"/>
          <p:nvPr/>
        </p:nvSpPr>
        <p:spPr>
          <a:xfrm rot="16200000">
            <a:off x="1849586" y="3630980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3A-101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0D57AE-8082-C751-9B12-DD1505DE5103}"/>
              </a:ext>
            </a:extLst>
          </p:cNvPr>
          <p:cNvSpPr/>
          <p:nvPr/>
        </p:nvSpPr>
        <p:spPr>
          <a:xfrm>
            <a:off x="3072512" y="3398627"/>
            <a:ext cx="495566" cy="722567"/>
          </a:xfrm>
          <a:custGeom>
            <a:avLst/>
            <a:gdLst>
              <a:gd name="connsiteX0" fmla="*/ 0 w 495566"/>
              <a:gd name="connsiteY0" fmla="*/ 134282 h 722567"/>
              <a:gd name="connsiteX1" fmla="*/ 201424 w 495566"/>
              <a:gd name="connsiteY1" fmla="*/ 134282 h 722567"/>
              <a:gd name="connsiteX2" fmla="*/ 201424 w 495566"/>
              <a:gd name="connsiteY2" fmla="*/ 127888 h 722567"/>
              <a:gd name="connsiteX3" fmla="*/ 172649 w 495566"/>
              <a:gd name="connsiteY3" fmla="*/ 105507 h 722567"/>
              <a:gd name="connsiteX4" fmla="*/ 274959 w 495566"/>
              <a:gd name="connsiteY4" fmla="*/ 0 h 722567"/>
              <a:gd name="connsiteX5" fmla="*/ 274959 w 495566"/>
              <a:gd name="connsiteY5" fmla="*/ 22380 h 722567"/>
              <a:gd name="connsiteX6" fmla="*/ 492369 w 495566"/>
              <a:gd name="connsiteY6" fmla="*/ 25577 h 722567"/>
              <a:gd name="connsiteX7" fmla="*/ 495566 w 495566"/>
              <a:gd name="connsiteY7" fmla="*/ 722567 h 722567"/>
              <a:gd name="connsiteX8" fmla="*/ 3197 w 495566"/>
              <a:gd name="connsiteY8" fmla="*/ 719370 h 722567"/>
              <a:gd name="connsiteX9" fmla="*/ 0 w 495566"/>
              <a:gd name="connsiteY9" fmla="*/ 134282 h 72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566" h="722567">
                <a:moveTo>
                  <a:pt x="0" y="134282"/>
                </a:moveTo>
                <a:lnTo>
                  <a:pt x="201424" y="134282"/>
                </a:lnTo>
                <a:lnTo>
                  <a:pt x="201424" y="127888"/>
                </a:lnTo>
                <a:lnTo>
                  <a:pt x="172649" y="105507"/>
                </a:lnTo>
                <a:lnTo>
                  <a:pt x="274959" y="0"/>
                </a:lnTo>
                <a:lnTo>
                  <a:pt x="274959" y="22380"/>
                </a:lnTo>
                <a:lnTo>
                  <a:pt x="492369" y="25577"/>
                </a:lnTo>
                <a:cubicBezTo>
                  <a:pt x="493435" y="257907"/>
                  <a:pt x="494500" y="490237"/>
                  <a:pt x="495566" y="722567"/>
                </a:cubicBezTo>
                <a:lnTo>
                  <a:pt x="3197" y="719370"/>
                </a:lnTo>
                <a:cubicBezTo>
                  <a:pt x="4263" y="526472"/>
                  <a:pt x="5328" y="333574"/>
                  <a:pt x="0" y="134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78BB94-E04F-F985-DD96-979979CE52A9}"/>
              </a:ext>
            </a:extLst>
          </p:cNvPr>
          <p:cNvSpPr txBox="1"/>
          <p:nvPr/>
        </p:nvSpPr>
        <p:spPr>
          <a:xfrm rot="16200000">
            <a:off x="2985562" y="3629080"/>
            <a:ext cx="696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2A-105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B07787A-273E-B1C2-A2A1-8287799500F2}"/>
              </a:ext>
            </a:extLst>
          </p:cNvPr>
          <p:cNvSpPr/>
          <p:nvPr/>
        </p:nvSpPr>
        <p:spPr>
          <a:xfrm>
            <a:off x="5834025" y="3421007"/>
            <a:ext cx="493239" cy="696990"/>
          </a:xfrm>
          <a:custGeom>
            <a:avLst/>
            <a:gdLst>
              <a:gd name="connsiteX0" fmla="*/ 4067 w 493239"/>
              <a:gd name="connsiteY0" fmla="*/ 3197 h 696990"/>
              <a:gd name="connsiteX1" fmla="*/ 227872 w 493239"/>
              <a:gd name="connsiteY1" fmla="*/ 0 h 696990"/>
              <a:gd name="connsiteX2" fmla="*/ 295013 w 493239"/>
              <a:gd name="connsiteY2" fmla="*/ 70338 h 696990"/>
              <a:gd name="connsiteX3" fmla="*/ 295013 w 493239"/>
              <a:gd name="connsiteY3" fmla="*/ 118296 h 696990"/>
              <a:gd name="connsiteX4" fmla="*/ 490042 w 493239"/>
              <a:gd name="connsiteY4" fmla="*/ 115099 h 696990"/>
              <a:gd name="connsiteX5" fmla="*/ 493239 w 493239"/>
              <a:gd name="connsiteY5" fmla="*/ 696990 h 696990"/>
              <a:gd name="connsiteX6" fmla="*/ 870 w 493239"/>
              <a:gd name="connsiteY6" fmla="*/ 693793 h 696990"/>
              <a:gd name="connsiteX7" fmla="*/ 4067 w 493239"/>
              <a:gd name="connsiteY7" fmla="*/ 3197 h 69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239" h="696990">
                <a:moveTo>
                  <a:pt x="4067" y="3197"/>
                </a:moveTo>
                <a:lnTo>
                  <a:pt x="227872" y="0"/>
                </a:lnTo>
                <a:lnTo>
                  <a:pt x="295013" y="70338"/>
                </a:lnTo>
                <a:lnTo>
                  <a:pt x="295013" y="118296"/>
                </a:lnTo>
                <a:lnTo>
                  <a:pt x="490042" y="115099"/>
                </a:lnTo>
                <a:cubicBezTo>
                  <a:pt x="491108" y="309063"/>
                  <a:pt x="492173" y="503026"/>
                  <a:pt x="493239" y="696990"/>
                </a:cubicBezTo>
                <a:lnTo>
                  <a:pt x="870" y="693793"/>
                </a:lnTo>
                <a:cubicBezTo>
                  <a:pt x="-196" y="466792"/>
                  <a:pt x="-1261" y="239790"/>
                  <a:pt x="4067" y="3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B3719-33AE-B46C-E673-62AEE9EBAF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134" y="3621333"/>
            <a:ext cx="339283" cy="3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9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20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Mallory Macdonald</dc:creator>
  <cp:lastModifiedBy>Mallory Macdonald</cp:lastModifiedBy>
  <cp:revision>1</cp:revision>
  <dcterms:created xsi:type="dcterms:W3CDTF">2024-07-16T22:04:14Z</dcterms:created>
  <dcterms:modified xsi:type="dcterms:W3CDTF">2025-06-25T20:14:44Z</dcterms:modified>
</cp:coreProperties>
</file>